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68" r:id="rId13"/>
    <p:sldId id="269" r:id="rId14"/>
    <p:sldId id="25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A7436-1A13-4BD7-92EA-B49AAA61B3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C4C5C97-9468-4B23-AA8B-9A4EF666D760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800" dirty="0" smtClean="0">
              <a:latin typeface="+mn-lt"/>
            </a:rPr>
            <a:t>Ciclos Formativos</a:t>
          </a:r>
          <a:endParaRPr lang="es-ES" sz="1800" dirty="0">
            <a:latin typeface="+mn-lt"/>
          </a:endParaRPr>
        </a:p>
      </dgm:t>
    </dgm:pt>
    <dgm:pt modelId="{E7C99562-6239-42B1-A6BB-0E47E8AF89FA}" type="parTrans" cxnId="{7E04FE8A-1168-4066-BE19-0BE5B81AB793}">
      <dgm:prSet/>
      <dgm:spPr/>
      <dgm:t>
        <a:bodyPr/>
        <a:lstStyle/>
        <a:p>
          <a:endParaRPr lang="es-ES"/>
        </a:p>
      </dgm:t>
    </dgm:pt>
    <dgm:pt modelId="{8C1C5FF8-3B2F-4518-8539-8D19BAE9FBD9}" type="sibTrans" cxnId="{7E04FE8A-1168-4066-BE19-0BE5B81AB793}">
      <dgm:prSet/>
      <dgm:spPr/>
      <dgm:t>
        <a:bodyPr/>
        <a:lstStyle/>
        <a:p>
          <a:endParaRPr lang="es-ES"/>
        </a:p>
      </dgm:t>
    </dgm:pt>
    <dgm:pt modelId="{A25587F1-2B96-4956-B787-3E70E16BD919}">
      <dgm:prSet phldrT="[Texto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000" dirty="0">
              <a:latin typeface="+mn-lt"/>
            </a:rPr>
            <a:t>ADI</a:t>
          </a:r>
        </a:p>
      </dgm:t>
    </dgm:pt>
    <dgm:pt modelId="{69A70687-7330-4B7E-B4C9-E6C00CCFD592}" type="parTrans" cxnId="{CD58174E-403E-4D01-85A9-2F8DA63A08DF}">
      <dgm:prSet/>
      <dgm:spPr/>
      <dgm:t>
        <a:bodyPr/>
        <a:lstStyle/>
        <a:p>
          <a:endParaRPr lang="es-ES"/>
        </a:p>
      </dgm:t>
    </dgm:pt>
    <dgm:pt modelId="{3C2EA85F-AF3B-4EE8-99F9-120FF90370CE}" type="sibTrans" cxnId="{CD58174E-403E-4D01-85A9-2F8DA63A08DF}">
      <dgm:prSet/>
      <dgm:spPr/>
      <dgm:t>
        <a:bodyPr/>
        <a:lstStyle/>
        <a:p>
          <a:endParaRPr lang="es-ES"/>
        </a:p>
      </dgm:t>
    </dgm:pt>
    <dgm:pt modelId="{C1B38F85-36F0-49B3-A2B5-6928E187B17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>
              <a:latin typeface="+mn-lt"/>
            </a:rPr>
            <a:t>DO</a:t>
          </a:r>
        </a:p>
      </dgm:t>
    </dgm:pt>
    <dgm:pt modelId="{60D70B6E-C478-41B0-8473-8945582B45AF}" type="parTrans" cxnId="{6D9059FF-1C88-413F-B5FD-8982DD38DAD1}">
      <dgm:prSet/>
      <dgm:spPr/>
      <dgm:t>
        <a:bodyPr/>
        <a:lstStyle/>
        <a:p>
          <a:endParaRPr lang="es-ES"/>
        </a:p>
      </dgm:t>
    </dgm:pt>
    <dgm:pt modelId="{66BA1963-9BC2-406A-BEA6-5578381EC02D}" type="sibTrans" cxnId="{6D9059FF-1C88-413F-B5FD-8982DD38DAD1}">
      <dgm:prSet/>
      <dgm:spPr/>
      <dgm:t>
        <a:bodyPr/>
        <a:lstStyle/>
        <a:p>
          <a:endParaRPr lang="es-ES"/>
        </a:p>
      </dgm:t>
    </dgm:pt>
    <dgm:pt modelId="{780DCFED-569E-401A-8861-B51D61B8F03F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>
              <a:latin typeface="+mn-lt"/>
            </a:rPr>
            <a:t>EAT</a:t>
          </a:r>
        </a:p>
      </dgm:t>
    </dgm:pt>
    <dgm:pt modelId="{FFBF1256-40AC-4953-9315-5997F92AD4D6}" type="parTrans" cxnId="{28A87DBC-4FAD-403B-A767-357F9D3F8D13}">
      <dgm:prSet/>
      <dgm:spPr/>
      <dgm:t>
        <a:bodyPr/>
        <a:lstStyle/>
        <a:p>
          <a:endParaRPr lang="es-ES"/>
        </a:p>
      </dgm:t>
    </dgm:pt>
    <dgm:pt modelId="{0DEDB4BD-D313-4017-9B23-A238CF6E63F1}" type="sibTrans" cxnId="{28A87DBC-4FAD-403B-A767-357F9D3F8D13}">
      <dgm:prSet/>
      <dgm:spPr/>
      <dgm:t>
        <a:bodyPr/>
        <a:lstStyle/>
        <a:p>
          <a:endParaRPr lang="es-ES"/>
        </a:p>
      </dgm:t>
    </dgm:pt>
    <dgm:pt modelId="{92C6AB9B-BD91-470E-8779-6CC41FF64101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>
              <a:latin typeface="+mn-lt"/>
            </a:rPr>
            <a:t>EOEP</a:t>
          </a:r>
        </a:p>
      </dgm:t>
    </dgm:pt>
    <dgm:pt modelId="{EA683F33-07DB-4A73-8289-FB34480AAB38}" type="parTrans" cxnId="{41A96525-4709-42D3-8B9F-09927F1D971A}">
      <dgm:prSet/>
      <dgm:spPr/>
      <dgm:t>
        <a:bodyPr/>
        <a:lstStyle/>
        <a:p>
          <a:endParaRPr lang="es-ES"/>
        </a:p>
      </dgm:t>
    </dgm:pt>
    <dgm:pt modelId="{694DB73E-1E30-4D22-A2DA-2AEBD811C34B}" type="sibTrans" cxnId="{41A96525-4709-42D3-8B9F-09927F1D971A}">
      <dgm:prSet/>
      <dgm:spPr/>
      <dgm:t>
        <a:bodyPr/>
        <a:lstStyle/>
        <a:p>
          <a:endParaRPr lang="es-ES"/>
        </a:p>
      </dgm:t>
    </dgm:pt>
    <dgm:pt modelId="{59D18634-4419-46BE-930A-16B79450BD63}" type="pres">
      <dgm:prSet presAssocID="{1FAA7436-1A13-4BD7-92EA-B49AAA61B3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0CE0FC-148B-4AE1-B6B3-2CCD9ED9DCD1}" type="pres">
      <dgm:prSet presAssocID="{4C4C5C97-9468-4B23-AA8B-9A4EF666D760}" presName="node" presStyleLbl="node1" presStyleIdx="0" presStyleCnt="5" custScaleX="115034" custRadScaleRad="101645" custRadScaleInc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17C166-EFAF-4248-AD48-3B896CACDCDE}" type="pres">
      <dgm:prSet presAssocID="{8C1C5FF8-3B2F-4518-8539-8D19BAE9FBD9}" presName="sibTrans" presStyleLbl="sibTrans2D1" presStyleIdx="0" presStyleCnt="5" custAng="18097132" custLinFactY="100000" custLinFactNeighborX="-10803" custLinFactNeighborY="113526"/>
      <dgm:spPr/>
      <dgm:t>
        <a:bodyPr/>
        <a:lstStyle/>
        <a:p>
          <a:endParaRPr lang="es-ES"/>
        </a:p>
      </dgm:t>
    </dgm:pt>
    <dgm:pt modelId="{44666C45-0056-46C4-9FD2-37F4D5ACB338}" type="pres">
      <dgm:prSet presAssocID="{8C1C5FF8-3B2F-4518-8539-8D19BAE9FBD9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3A6EC300-129C-4D8C-B267-B7B45FDB1AC1}" type="pres">
      <dgm:prSet presAssocID="{A25587F1-2B96-4956-B787-3E70E16BD91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51F1C0-F32A-4704-98AD-AFB9087C9469}" type="pres">
      <dgm:prSet presAssocID="{3C2EA85F-AF3B-4EE8-99F9-120FF90370CE}" presName="sibTrans" presStyleLbl="sibTrans2D1" presStyleIdx="1" presStyleCnt="5" custAng="717880" custFlipHor="1" custScaleX="92747" custLinFactX="-93854" custLinFactNeighborX="-100000" custLinFactNeighborY="35203"/>
      <dgm:spPr/>
      <dgm:t>
        <a:bodyPr/>
        <a:lstStyle/>
        <a:p>
          <a:endParaRPr lang="es-ES"/>
        </a:p>
      </dgm:t>
    </dgm:pt>
    <dgm:pt modelId="{8DFCE4F3-C2ED-4996-BF97-207C1ADC2DF9}" type="pres">
      <dgm:prSet presAssocID="{3C2EA85F-AF3B-4EE8-99F9-120FF90370CE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3440B182-A931-4FFD-BBB9-37374CCFCDBD}" type="pres">
      <dgm:prSet presAssocID="{C1B38F85-36F0-49B3-A2B5-6928E187B17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DD2174-5170-47F2-A888-A2566DAD0C6D}" type="pres">
      <dgm:prSet presAssocID="{66BA1963-9BC2-406A-BEA6-5578381EC02D}" presName="sibTrans" presStyleLbl="sibTrans2D1" presStyleIdx="2" presStyleCnt="5" custAng="18126669" custLinFactX="-58089" custLinFactY="-75333" custLinFactNeighborX="-100000" custLinFactNeighborY="-100000"/>
      <dgm:spPr/>
      <dgm:t>
        <a:bodyPr/>
        <a:lstStyle/>
        <a:p>
          <a:endParaRPr lang="es-ES"/>
        </a:p>
      </dgm:t>
    </dgm:pt>
    <dgm:pt modelId="{31B87A88-3A0A-4C48-8E99-A09E082EAA1C}" type="pres">
      <dgm:prSet presAssocID="{66BA1963-9BC2-406A-BEA6-5578381EC02D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2336AF0E-DF31-4F59-8C3A-D159E2610D9C}" type="pres">
      <dgm:prSet presAssocID="{780DCFED-569E-401A-8861-B51D61B8F03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6092B8-EC1A-4321-9453-78C472D52D7A}" type="pres">
      <dgm:prSet presAssocID="{0DEDB4BD-D313-4017-9B23-A238CF6E63F1}" presName="sibTrans" presStyleLbl="sibTrans2D1" presStyleIdx="3" presStyleCnt="5" custAng="18751901" custScaleX="109837" custLinFactX="50156" custLinFactY="-32670" custLinFactNeighborX="100000" custLinFactNeighborY="-100000"/>
      <dgm:spPr/>
      <dgm:t>
        <a:bodyPr/>
        <a:lstStyle/>
        <a:p>
          <a:endParaRPr lang="es-ES"/>
        </a:p>
      </dgm:t>
    </dgm:pt>
    <dgm:pt modelId="{98690E81-679E-45B9-8AA6-76848C6DE3BD}" type="pres">
      <dgm:prSet presAssocID="{0DEDB4BD-D313-4017-9B23-A238CF6E63F1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99A926CC-CE96-463C-88A0-2519F85F6B9A}" type="pres">
      <dgm:prSet presAssocID="{92C6AB9B-BD91-470E-8779-6CC41FF6410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0DD508-927F-4C3F-B221-99C3487FCB65}" type="pres">
      <dgm:prSet presAssocID="{694DB73E-1E30-4D22-A2DA-2AEBD811C34B}" presName="sibTrans" presStyleLbl="sibTrans2D1" presStyleIdx="4" presStyleCnt="5" custAng="18360000" custFlipVert="0" custFlipHor="1" custScaleX="120435" custScaleY="117688" custLinFactX="100000" custLinFactNeighborX="177947" custLinFactNeighborY="62698"/>
      <dgm:spPr/>
      <dgm:t>
        <a:bodyPr/>
        <a:lstStyle/>
        <a:p>
          <a:endParaRPr lang="es-ES"/>
        </a:p>
      </dgm:t>
    </dgm:pt>
    <dgm:pt modelId="{DF0B690A-F78A-41D5-848D-AFD86FD6F460}" type="pres">
      <dgm:prSet presAssocID="{694DB73E-1E30-4D22-A2DA-2AEBD811C34B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D1251A9E-1728-4BC8-BB2F-AD4DECFF715C}" type="presOf" srcId="{3C2EA85F-AF3B-4EE8-99F9-120FF90370CE}" destId="{7851F1C0-F32A-4704-98AD-AFB9087C9469}" srcOrd="0" destOrd="0" presId="urn:microsoft.com/office/officeart/2005/8/layout/cycle2"/>
    <dgm:cxn modelId="{0E6917F2-D078-4B5E-B140-4E411BED02D3}" type="presOf" srcId="{A25587F1-2B96-4956-B787-3E70E16BD919}" destId="{3A6EC300-129C-4D8C-B267-B7B45FDB1AC1}" srcOrd="0" destOrd="0" presId="urn:microsoft.com/office/officeart/2005/8/layout/cycle2"/>
    <dgm:cxn modelId="{41A96525-4709-42D3-8B9F-09927F1D971A}" srcId="{1FAA7436-1A13-4BD7-92EA-B49AAA61B35D}" destId="{92C6AB9B-BD91-470E-8779-6CC41FF64101}" srcOrd="4" destOrd="0" parTransId="{EA683F33-07DB-4A73-8289-FB34480AAB38}" sibTransId="{694DB73E-1E30-4D22-A2DA-2AEBD811C34B}"/>
    <dgm:cxn modelId="{AF9C87B5-7599-43A4-AF39-1056068677EF}" type="presOf" srcId="{0DEDB4BD-D313-4017-9B23-A238CF6E63F1}" destId="{4A6092B8-EC1A-4321-9453-78C472D52D7A}" srcOrd="0" destOrd="0" presId="urn:microsoft.com/office/officeart/2005/8/layout/cycle2"/>
    <dgm:cxn modelId="{CD58174E-403E-4D01-85A9-2F8DA63A08DF}" srcId="{1FAA7436-1A13-4BD7-92EA-B49AAA61B35D}" destId="{A25587F1-2B96-4956-B787-3E70E16BD919}" srcOrd="1" destOrd="0" parTransId="{69A70687-7330-4B7E-B4C9-E6C00CCFD592}" sibTransId="{3C2EA85F-AF3B-4EE8-99F9-120FF90370CE}"/>
    <dgm:cxn modelId="{D2FC3424-27D1-4DE0-B77A-F1DC0D07F353}" type="presOf" srcId="{0DEDB4BD-D313-4017-9B23-A238CF6E63F1}" destId="{98690E81-679E-45B9-8AA6-76848C6DE3BD}" srcOrd="1" destOrd="0" presId="urn:microsoft.com/office/officeart/2005/8/layout/cycle2"/>
    <dgm:cxn modelId="{EC0212EE-8603-4641-9CE7-755A8BD0E18E}" type="presOf" srcId="{3C2EA85F-AF3B-4EE8-99F9-120FF90370CE}" destId="{8DFCE4F3-C2ED-4996-BF97-207C1ADC2DF9}" srcOrd="1" destOrd="0" presId="urn:microsoft.com/office/officeart/2005/8/layout/cycle2"/>
    <dgm:cxn modelId="{282C7C7C-535E-42F7-B2AA-13810AE1A6AA}" type="presOf" srcId="{C1B38F85-36F0-49B3-A2B5-6928E187B179}" destId="{3440B182-A931-4FFD-BBB9-37374CCFCDBD}" srcOrd="0" destOrd="0" presId="urn:microsoft.com/office/officeart/2005/8/layout/cycle2"/>
    <dgm:cxn modelId="{E6413D2B-ABF8-4777-ACC5-8960D7FA799D}" type="presOf" srcId="{780DCFED-569E-401A-8861-B51D61B8F03F}" destId="{2336AF0E-DF31-4F59-8C3A-D159E2610D9C}" srcOrd="0" destOrd="0" presId="urn:microsoft.com/office/officeart/2005/8/layout/cycle2"/>
    <dgm:cxn modelId="{3EB3456B-1618-403E-91DF-D7020157339C}" type="presOf" srcId="{4C4C5C97-9468-4B23-AA8B-9A4EF666D760}" destId="{F80CE0FC-148B-4AE1-B6B3-2CCD9ED9DCD1}" srcOrd="0" destOrd="0" presId="urn:microsoft.com/office/officeart/2005/8/layout/cycle2"/>
    <dgm:cxn modelId="{7E04FE8A-1168-4066-BE19-0BE5B81AB793}" srcId="{1FAA7436-1A13-4BD7-92EA-B49AAA61B35D}" destId="{4C4C5C97-9468-4B23-AA8B-9A4EF666D760}" srcOrd="0" destOrd="0" parTransId="{E7C99562-6239-42B1-A6BB-0E47E8AF89FA}" sibTransId="{8C1C5FF8-3B2F-4518-8539-8D19BAE9FBD9}"/>
    <dgm:cxn modelId="{1C58F3B6-D620-42E3-95C3-47C26893B7CB}" type="presOf" srcId="{1FAA7436-1A13-4BD7-92EA-B49AAA61B35D}" destId="{59D18634-4419-46BE-930A-16B79450BD63}" srcOrd="0" destOrd="0" presId="urn:microsoft.com/office/officeart/2005/8/layout/cycle2"/>
    <dgm:cxn modelId="{B57C3D8B-E31A-4C42-A85C-C73854A7E4A3}" type="presOf" srcId="{8C1C5FF8-3B2F-4518-8539-8D19BAE9FBD9}" destId="{44666C45-0056-46C4-9FD2-37F4D5ACB338}" srcOrd="1" destOrd="0" presId="urn:microsoft.com/office/officeart/2005/8/layout/cycle2"/>
    <dgm:cxn modelId="{28A87DBC-4FAD-403B-A767-357F9D3F8D13}" srcId="{1FAA7436-1A13-4BD7-92EA-B49AAA61B35D}" destId="{780DCFED-569E-401A-8861-B51D61B8F03F}" srcOrd="3" destOrd="0" parTransId="{FFBF1256-40AC-4953-9315-5997F92AD4D6}" sibTransId="{0DEDB4BD-D313-4017-9B23-A238CF6E63F1}"/>
    <dgm:cxn modelId="{6D9059FF-1C88-413F-B5FD-8982DD38DAD1}" srcId="{1FAA7436-1A13-4BD7-92EA-B49AAA61B35D}" destId="{C1B38F85-36F0-49B3-A2B5-6928E187B179}" srcOrd="2" destOrd="0" parTransId="{60D70B6E-C478-41B0-8473-8945582B45AF}" sibTransId="{66BA1963-9BC2-406A-BEA6-5578381EC02D}"/>
    <dgm:cxn modelId="{F7A14291-3704-477A-9772-1274B646711E}" type="presOf" srcId="{694DB73E-1E30-4D22-A2DA-2AEBD811C34B}" destId="{870DD508-927F-4C3F-B221-99C3487FCB65}" srcOrd="0" destOrd="0" presId="urn:microsoft.com/office/officeart/2005/8/layout/cycle2"/>
    <dgm:cxn modelId="{D70BB02E-3308-4323-9141-B56ECA548F9A}" type="presOf" srcId="{66BA1963-9BC2-406A-BEA6-5578381EC02D}" destId="{7ADD2174-5170-47F2-A888-A2566DAD0C6D}" srcOrd="0" destOrd="0" presId="urn:microsoft.com/office/officeart/2005/8/layout/cycle2"/>
    <dgm:cxn modelId="{1780538D-3996-46FB-9381-BD126A68A163}" type="presOf" srcId="{8C1C5FF8-3B2F-4518-8539-8D19BAE9FBD9}" destId="{8A17C166-EFAF-4248-AD48-3B896CACDCDE}" srcOrd="0" destOrd="0" presId="urn:microsoft.com/office/officeart/2005/8/layout/cycle2"/>
    <dgm:cxn modelId="{F6C34281-CF85-4CF1-B589-23121E209B4F}" type="presOf" srcId="{694DB73E-1E30-4D22-A2DA-2AEBD811C34B}" destId="{DF0B690A-F78A-41D5-848D-AFD86FD6F460}" srcOrd="1" destOrd="0" presId="urn:microsoft.com/office/officeart/2005/8/layout/cycle2"/>
    <dgm:cxn modelId="{61F17999-CEB5-403D-ABA0-F97861F7D1A3}" type="presOf" srcId="{92C6AB9B-BD91-470E-8779-6CC41FF64101}" destId="{99A926CC-CE96-463C-88A0-2519F85F6B9A}" srcOrd="0" destOrd="0" presId="urn:microsoft.com/office/officeart/2005/8/layout/cycle2"/>
    <dgm:cxn modelId="{FBAB7136-BBA6-4143-B485-AEBCB292177D}" type="presOf" srcId="{66BA1963-9BC2-406A-BEA6-5578381EC02D}" destId="{31B87A88-3A0A-4C48-8E99-A09E082EAA1C}" srcOrd="1" destOrd="0" presId="urn:microsoft.com/office/officeart/2005/8/layout/cycle2"/>
    <dgm:cxn modelId="{89421423-459D-4C37-BA81-C0F5682A0A6C}" type="presParOf" srcId="{59D18634-4419-46BE-930A-16B79450BD63}" destId="{F80CE0FC-148B-4AE1-B6B3-2CCD9ED9DCD1}" srcOrd="0" destOrd="0" presId="urn:microsoft.com/office/officeart/2005/8/layout/cycle2"/>
    <dgm:cxn modelId="{24108BDF-5182-4650-9488-4F0CB5B1093B}" type="presParOf" srcId="{59D18634-4419-46BE-930A-16B79450BD63}" destId="{8A17C166-EFAF-4248-AD48-3B896CACDCDE}" srcOrd="1" destOrd="0" presId="urn:microsoft.com/office/officeart/2005/8/layout/cycle2"/>
    <dgm:cxn modelId="{4B0FAC19-B763-4D21-9F46-7919A9FC1DD0}" type="presParOf" srcId="{8A17C166-EFAF-4248-AD48-3B896CACDCDE}" destId="{44666C45-0056-46C4-9FD2-37F4D5ACB338}" srcOrd="0" destOrd="0" presId="urn:microsoft.com/office/officeart/2005/8/layout/cycle2"/>
    <dgm:cxn modelId="{99C9115E-DA32-4675-B608-8C6BC70CB057}" type="presParOf" srcId="{59D18634-4419-46BE-930A-16B79450BD63}" destId="{3A6EC300-129C-4D8C-B267-B7B45FDB1AC1}" srcOrd="2" destOrd="0" presId="urn:microsoft.com/office/officeart/2005/8/layout/cycle2"/>
    <dgm:cxn modelId="{7D64D4EB-2251-4B93-89C3-006297DA43FD}" type="presParOf" srcId="{59D18634-4419-46BE-930A-16B79450BD63}" destId="{7851F1C0-F32A-4704-98AD-AFB9087C9469}" srcOrd="3" destOrd="0" presId="urn:microsoft.com/office/officeart/2005/8/layout/cycle2"/>
    <dgm:cxn modelId="{10724B5E-A601-4E71-842B-69DB735D07BD}" type="presParOf" srcId="{7851F1C0-F32A-4704-98AD-AFB9087C9469}" destId="{8DFCE4F3-C2ED-4996-BF97-207C1ADC2DF9}" srcOrd="0" destOrd="0" presId="urn:microsoft.com/office/officeart/2005/8/layout/cycle2"/>
    <dgm:cxn modelId="{7B6F315F-F66E-4261-87B4-D360798E721C}" type="presParOf" srcId="{59D18634-4419-46BE-930A-16B79450BD63}" destId="{3440B182-A931-4FFD-BBB9-37374CCFCDBD}" srcOrd="4" destOrd="0" presId="urn:microsoft.com/office/officeart/2005/8/layout/cycle2"/>
    <dgm:cxn modelId="{2BFE6280-369C-4F54-9932-31067482AAEC}" type="presParOf" srcId="{59D18634-4419-46BE-930A-16B79450BD63}" destId="{7ADD2174-5170-47F2-A888-A2566DAD0C6D}" srcOrd="5" destOrd="0" presId="urn:microsoft.com/office/officeart/2005/8/layout/cycle2"/>
    <dgm:cxn modelId="{933ECD46-3AE4-429E-B5FC-1BE28B761C44}" type="presParOf" srcId="{7ADD2174-5170-47F2-A888-A2566DAD0C6D}" destId="{31B87A88-3A0A-4C48-8E99-A09E082EAA1C}" srcOrd="0" destOrd="0" presId="urn:microsoft.com/office/officeart/2005/8/layout/cycle2"/>
    <dgm:cxn modelId="{4286E176-7F34-4D56-8F65-AA3AA49E280E}" type="presParOf" srcId="{59D18634-4419-46BE-930A-16B79450BD63}" destId="{2336AF0E-DF31-4F59-8C3A-D159E2610D9C}" srcOrd="6" destOrd="0" presId="urn:microsoft.com/office/officeart/2005/8/layout/cycle2"/>
    <dgm:cxn modelId="{E874DEAE-0120-47D7-B851-D2A5EAE55B77}" type="presParOf" srcId="{59D18634-4419-46BE-930A-16B79450BD63}" destId="{4A6092B8-EC1A-4321-9453-78C472D52D7A}" srcOrd="7" destOrd="0" presId="urn:microsoft.com/office/officeart/2005/8/layout/cycle2"/>
    <dgm:cxn modelId="{B55483E7-BC0E-47BE-B4F5-415C6B8DC355}" type="presParOf" srcId="{4A6092B8-EC1A-4321-9453-78C472D52D7A}" destId="{98690E81-679E-45B9-8AA6-76848C6DE3BD}" srcOrd="0" destOrd="0" presId="urn:microsoft.com/office/officeart/2005/8/layout/cycle2"/>
    <dgm:cxn modelId="{8676CC5E-5D91-4940-9CA4-DB0DF6D7A69F}" type="presParOf" srcId="{59D18634-4419-46BE-930A-16B79450BD63}" destId="{99A926CC-CE96-463C-88A0-2519F85F6B9A}" srcOrd="8" destOrd="0" presId="urn:microsoft.com/office/officeart/2005/8/layout/cycle2"/>
    <dgm:cxn modelId="{8754DA4B-34C6-43F1-8AB2-51B338E3FD0A}" type="presParOf" srcId="{59D18634-4419-46BE-930A-16B79450BD63}" destId="{870DD508-927F-4C3F-B221-99C3487FCB65}" srcOrd="9" destOrd="0" presId="urn:microsoft.com/office/officeart/2005/8/layout/cycle2"/>
    <dgm:cxn modelId="{A6A45C34-8593-4908-8E2D-E197C2E104E6}" type="presParOf" srcId="{870DD508-927F-4C3F-B221-99C3487FCB65}" destId="{DF0B690A-F78A-41D5-848D-AFD86FD6F46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046EA1-E952-447C-B867-E6A78F8879C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173D14-1178-4B2B-8A9C-05C06C94A68E}">
      <dgm:prSet phldrT="[Texto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000" dirty="0" smtClean="0">
              <a:latin typeface="+mn-lt"/>
            </a:rPr>
            <a:t>Equipo Directivo</a:t>
          </a:r>
          <a:endParaRPr lang="es-ES" sz="2000" dirty="0">
            <a:latin typeface="+mn-lt"/>
          </a:endParaRPr>
        </a:p>
      </dgm:t>
    </dgm:pt>
    <dgm:pt modelId="{B57D6B47-CFDA-497D-9917-AA124E06C0C3}" type="parTrans" cxnId="{D7AEEB49-F9BE-4A87-9A14-993115CEC61F}">
      <dgm:prSet/>
      <dgm:spPr/>
      <dgm:t>
        <a:bodyPr/>
        <a:lstStyle/>
        <a:p>
          <a:endParaRPr lang="es-ES"/>
        </a:p>
      </dgm:t>
    </dgm:pt>
    <dgm:pt modelId="{415FA095-0481-494C-9D57-1771F89C3AAB}" type="sibTrans" cxnId="{D7AEEB49-F9BE-4A87-9A14-993115CEC61F}">
      <dgm:prSet/>
      <dgm:spPr/>
      <dgm:t>
        <a:bodyPr/>
        <a:lstStyle/>
        <a:p>
          <a:endParaRPr lang="es-ES"/>
        </a:p>
      </dgm:t>
    </dgm:pt>
    <dgm:pt modelId="{28604202-C8DE-4CAD-B5EF-A37A754ECA3F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+mn-lt"/>
            </a:rPr>
            <a:t>Tutores</a:t>
          </a:r>
          <a:endParaRPr lang="es-ES" sz="2000" dirty="0">
            <a:latin typeface="+mn-lt"/>
          </a:endParaRPr>
        </a:p>
      </dgm:t>
    </dgm:pt>
    <dgm:pt modelId="{CDEF9FCE-A1FB-415D-9BC2-F10F0CF46A4C}" type="parTrans" cxnId="{5EC5F7D7-71F4-4935-9FA3-EE2F4EC0C0AD}">
      <dgm:prSet/>
      <dgm:spPr/>
      <dgm:t>
        <a:bodyPr/>
        <a:lstStyle/>
        <a:p>
          <a:endParaRPr lang="es-ES"/>
        </a:p>
      </dgm:t>
    </dgm:pt>
    <dgm:pt modelId="{FC2281C8-4DBD-4228-874B-9796DFBDF124}" type="sibTrans" cxnId="{5EC5F7D7-71F4-4935-9FA3-EE2F4EC0C0AD}">
      <dgm:prSet/>
      <dgm:spPr/>
      <dgm:t>
        <a:bodyPr/>
        <a:lstStyle/>
        <a:p>
          <a:endParaRPr lang="es-ES"/>
        </a:p>
      </dgm:t>
    </dgm:pt>
    <dgm:pt modelId="{02ABEF76-FC49-41EF-A0ED-8933A6B8EAC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+mn-lt"/>
            </a:rPr>
            <a:t>Departamento Orientación</a:t>
          </a:r>
          <a:endParaRPr lang="es-ES" sz="2000" dirty="0">
            <a:latin typeface="+mn-lt"/>
          </a:endParaRPr>
        </a:p>
      </dgm:t>
    </dgm:pt>
    <dgm:pt modelId="{C73AC25D-BCC8-4DFB-8D56-B571B06CE21B}" type="parTrans" cxnId="{1792B850-D373-46FB-BC66-BCD6D2F7C68E}">
      <dgm:prSet/>
      <dgm:spPr/>
      <dgm:t>
        <a:bodyPr/>
        <a:lstStyle/>
        <a:p>
          <a:endParaRPr lang="es-ES"/>
        </a:p>
      </dgm:t>
    </dgm:pt>
    <dgm:pt modelId="{4BE2D260-DBD0-4CDC-95AE-13823137D146}" type="sibTrans" cxnId="{1792B850-D373-46FB-BC66-BCD6D2F7C68E}">
      <dgm:prSet/>
      <dgm:spPr/>
      <dgm:t>
        <a:bodyPr/>
        <a:lstStyle/>
        <a:p>
          <a:endParaRPr lang="es-ES"/>
        </a:p>
      </dgm:t>
    </dgm:pt>
    <dgm:pt modelId="{41919BB0-B7F1-428F-8B9A-6BD6065BB602}" type="pres">
      <dgm:prSet presAssocID="{F8046EA1-E952-447C-B867-E6A78F8879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70B0E24-C197-480B-96B3-6FB6EA607423}" type="pres">
      <dgm:prSet presAssocID="{7C173D14-1178-4B2B-8A9C-05C06C94A6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352FC3-9EDF-4BB3-AC2C-2C5C9941809D}" type="pres">
      <dgm:prSet presAssocID="{415FA095-0481-494C-9D57-1771F89C3AAB}" presName="sibTrans" presStyleLbl="sibTrans2D1" presStyleIdx="0" presStyleCnt="3"/>
      <dgm:spPr/>
      <dgm:t>
        <a:bodyPr/>
        <a:lstStyle/>
        <a:p>
          <a:endParaRPr lang="es-ES"/>
        </a:p>
      </dgm:t>
    </dgm:pt>
    <dgm:pt modelId="{9042C4AB-2CEC-4517-8A34-885E77B1B4C5}" type="pres">
      <dgm:prSet presAssocID="{415FA095-0481-494C-9D57-1771F89C3AAB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80EF8519-8D68-4EAA-95BA-5FA24EDD3666}" type="pres">
      <dgm:prSet presAssocID="{28604202-C8DE-4CAD-B5EF-A37A754ECA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E8BA2C-19DC-4AAD-9AE9-BA80849B61A2}" type="pres">
      <dgm:prSet presAssocID="{FC2281C8-4DBD-4228-874B-9796DFBDF124}" presName="sibTrans" presStyleLbl="sibTrans2D1" presStyleIdx="1" presStyleCnt="3"/>
      <dgm:spPr/>
      <dgm:t>
        <a:bodyPr/>
        <a:lstStyle/>
        <a:p>
          <a:endParaRPr lang="es-ES"/>
        </a:p>
      </dgm:t>
    </dgm:pt>
    <dgm:pt modelId="{9743E790-7744-4803-9A70-F3ACB6436582}" type="pres">
      <dgm:prSet presAssocID="{FC2281C8-4DBD-4228-874B-9796DFBDF124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D8E2E57D-67D3-4360-A01B-573D2C190383}" type="pres">
      <dgm:prSet presAssocID="{02ABEF76-FC49-41EF-A0ED-8933A6B8EA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76C911-1D3F-4BA6-8433-8ACC9100C14A}" type="pres">
      <dgm:prSet presAssocID="{4BE2D260-DBD0-4CDC-95AE-13823137D146}" presName="sibTrans" presStyleLbl="sibTrans2D1" presStyleIdx="2" presStyleCnt="3"/>
      <dgm:spPr/>
      <dgm:t>
        <a:bodyPr/>
        <a:lstStyle/>
        <a:p>
          <a:endParaRPr lang="es-ES"/>
        </a:p>
      </dgm:t>
    </dgm:pt>
    <dgm:pt modelId="{E9EEF2D4-061B-4E54-ACB0-B9099F31CC14}" type="pres">
      <dgm:prSet presAssocID="{4BE2D260-DBD0-4CDC-95AE-13823137D146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5EC5F7D7-71F4-4935-9FA3-EE2F4EC0C0AD}" srcId="{F8046EA1-E952-447C-B867-E6A78F8879C7}" destId="{28604202-C8DE-4CAD-B5EF-A37A754ECA3F}" srcOrd="1" destOrd="0" parTransId="{CDEF9FCE-A1FB-415D-9BC2-F10F0CF46A4C}" sibTransId="{FC2281C8-4DBD-4228-874B-9796DFBDF124}"/>
    <dgm:cxn modelId="{88FA8BAD-00A9-44D7-9BBC-9B8FCCD76561}" type="presOf" srcId="{4BE2D260-DBD0-4CDC-95AE-13823137D146}" destId="{E9EEF2D4-061B-4E54-ACB0-B9099F31CC14}" srcOrd="1" destOrd="0" presId="urn:microsoft.com/office/officeart/2005/8/layout/cycle7"/>
    <dgm:cxn modelId="{49B67DB7-FF9F-4E75-99D1-15C8A24F3B11}" type="presOf" srcId="{7C173D14-1178-4B2B-8A9C-05C06C94A68E}" destId="{F70B0E24-C197-480B-96B3-6FB6EA607423}" srcOrd="0" destOrd="0" presId="urn:microsoft.com/office/officeart/2005/8/layout/cycle7"/>
    <dgm:cxn modelId="{6A4D851D-8E6D-4B04-BEE3-74B062D7C085}" type="presOf" srcId="{FC2281C8-4DBD-4228-874B-9796DFBDF124}" destId="{9743E790-7744-4803-9A70-F3ACB6436582}" srcOrd="1" destOrd="0" presId="urn:microsoft.com/office/officeart/2005/8/layout/cycle7"/>
    <dgm:cxn modelId="{FF732B78-90E3-489C-8076-09FD952B9CF4}" type="presOf" srcId="{415FA095-0481-494C-9D57-1771F89C3AAB}" destId="{01352FC3-9EDF-4BB3-AC2C-2C5C9941809D}" srcOrd="0" destOrd="0" presId="urn:microsoft.com/office/officeart/2005/8/layout/cycle7"/>
    <dgm:cxn modelId="{35C9D638-598C-4A5F-A95C-E1922D3C5490}" type="presOf" srcId="{FC2281C8-4DBD-4228-874B-9796DFBDF124}" destId="{87E8BA2C-19DC-4AAD-9AE9-BA80849B61A2}" srcOrd="0" destOrd="0" presId="urn:microsoft.com/office/officeart/2005/8/layout/cycle7"/>
    <dgm:cxn modelId="{D9B08911-C3DC-4519-86FA-079443049F4A}" type="presOf" srcId="{F8046EA1-E952-447C-B867-E6A78F8879C7}" destId="{41919BB0-B7F1-428F-8B9A-6BD6065BB602}" srcOrd="0" destOrd="0" presId="urn:microsoft.com/office/officeart/2005/8/layout/cycle7"/>
    <dgm:cxn modelId="{D7AEEB49-F9BE-4A87-9A14-993115CEC61F}" srcId="{F8046EA1-E952-447C-B867-E6A78F8879C7}" destId="{7C173D14-1178-4B2B-8A9C-05C06C94A68E}" srcOrd="0" destOrd="0" parTransId="{B57D6B47-CFDA-497D-9917-AA124E06C0C3}" sibTransId="{415FA095-0481-494C-9D57-1771F89C3AAB}"/>
    <dgm:cxn modelId="{1792B850-D373-46FB-BC66-BCD6D2F7C68E}" srcId="{F8046EA1-E952-447C-B867-E6A78F8879C7}" destId="{02ABEF76-FC49-41EF-A0ED-8933A6B8EAC1}" srcOrd="2" destOrd="0" parTransId="{C73AC25D-BCC8-4DFB-8D56-B571B06CE21B}" sibTransId="{4BE2D260-DBD0-4CDC-95AE-13823137D146}"/>
    <dgm:cxn modelId="{6F5A48C9-4179-4313-A421-31DCA59DD43E}" type="presOf" srcId="{28604202-C8DE-4CAD-B5EF-A37A754ECA3F}" destId="{80EF8519-8D68-4EAA-95BA-5FA24EDD3666}" srcOrd="0" destOrd="0" presId="urn:microsoft.com/office/officeart/2005/8/layout/cycle7"/>
    <dgm:cxn modelId="{4D184DFD-6B1C-401D-9B1F-B03EB2394843}" type="presOf" srcId="{02ABEF76-FC49-41EF-A0ED-8933A6B8EAC1}" destId="{D8E2E57D-67D3-4360-A01B-573D2C190383}" srcOrd="0" destOrd="0" presId="urn:microsoft.com/office/officeart/2005/8/layout/cycle7"/>
    <dgm:cxn modelId="{7413E188-E50D-4FC2-8FA7-D3419FE24AF7}" type="presOf" srcId="{415FA095-0481-494C-9D57-1771F89C3AAB}" destId="{9042C4AB-2CEC-4517-8A34-885E77B1B4C5}" srcOrd="1" destOrd="0" presId="urn:microsoft.com/office/officeart/2005/8/layout/cycle7"/>
    <dgm:cxn modelId="{87D34D6E-CB2C-4EC3-AA22-5413A44C85D6}" type="presOf" srcId="{4BE2D260-DBD0-4CDC-95AE-13823137D146}" destId="{8F76C911-1D3F-4BA6-8433-8ACC9100C14A}" srcOrd="0" destOrd="0" presId="urn:microsoft.com/office/officeart/2005/8/layout/cycle7"/>
    <dgm:cxn modelId="{6E435E95-2207-4550-894B-ACB7915A9DE1}" type="presParOf" srcId="{41919BB0-B7F1-428F-8B9A-6BD6065BB602}" destId="{F70B0E24-C197-480B-96B3-6FB6EA607423}" srcOrd="0" destOrd="0" presId="urn:microsoft.com/office/officeart/2005/8/layout/cycle7"/>
    <dgm:cxn modelId="{B4AEB5B8-2744-4C21-9AE1-D1CC55C5D544}" type="presParOf" srcId="{41919BB0-B7F1-428F-8B9A-6BD6065BB602}" destId="{01352FC3-9EDF-4BB3-AC2C-2C5C9941809D}" srcOrd="1" destOrd="0" presId="urn:microsoft.com/office/officeart/2005/8/layout/cycle7"/>
    <dgm:cxn modelId="{E7A5F03F-07A1-413E-B527-CD23C931321D}" type="presParOf" srcId="{01352FC3-9EDF-4BB3-AC2C-2C5C9941809D}" destId="{9042C4AB-2CEC-4517-8A34-885E77B1B4C5}" srcOrd="0" destOrd="0" presId="urn:microsoft.com/office/officeart/2005/8/layout/cycle7"/>
    <dgm:cxn modelId="{F4251D4D-741F-47B3-AD2E-2CA8AE6CFFC8}" type="presParOf" srcId="{41919BB0-B7F1-428F-8B9A-6BD6065BB602}" destId="{80EF8519-8D68-4EAA-95BA-5FA24EDD3666}" srcOrd="2" destOrd="0" presId="urn:microsoft.com/office/officeart/2005/8/layout/cycle7"/>
    <dgm:cxn modelId="{4BE04FC0-F623-4107-A132-688C51CB34F4}" type="presParOf" srcId="{41919BB0-B7F1-428F-8B9A-6BD6065BB602}" destId="{87E8BA2C-19DC-4AAD-9AE9-BA80849B61A2}" srcOrd="3" destOrd="0" presId="urn:microsoft.com/office/officeart/2005/8/layout/cycle7"/>
    <dgm:cxn modelId="{75523C32-EC0E-4409-81DB-6FD5BF1786BD}" type="presParOf" srcId="{87E8BA2C-19DC-4AAD-9AE9-BA80849B61A2}" destId="{9743E790-7744-4803-9A70-F3ACB6436582}" srcOrd="0" destOrd="0" presId="urn:microsoft.com/office/officeart/2005/8/layout/cycle7"/>
    <dgm:cxn modelId="{1E1227AD-AEEF-4335-80E6-90131999C261}" type="presParOf" srcId="{41919BB0-B7F1-428F-8B9A-6BD6065BB602}" destId="{D8E2E57D-67D3-4360-A01B-573D2C190383}" srcOrd="4" destOrd="0" presId="urn:microsoft.com/office/officeart/2005/8/layout/cycle7"/>
    <dgm:cxn modelId="{D291ABF0-6991-47E4-9D3B-C62CAB292AC2}" type="presParOf" srcId="{41919BB0-B7F1-428F-8B9A-6BD6065BB602}" destId="{8F76C911-1D3F-4BA6-8433-8ACC9100C14A}" srcOrd="5" destOrd="0" presId="urn:microsoft.com/office/officeart/2005/8/layout/cycle7"/>
    <dgm:cxn modelId="{AE67E09F-8243-4144-AD9D-C666012F69FE}" type="presParOf" srcId="{8F76C911-1D3F-4BA6-8433-8ACC9100C14A}" destId="{E9EEF2D4-061B-4E54-ACB0-B9099F31CC1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B1DAD-41E2-4F84-9A22-A1AAF93EBE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E5EEFCB-DC49-4E87-839D-083D854DBBD9}">
      <dgm:prSet phldrT="[Texto]" custT="1"/>
      <dgm:spPr/>
      <dgm:t>
        <a:bodyPr/>
        <a:lstStyle/>
        <a:p>
          <a:r>
            <a:rPr lang="es-ES" sz="2000" dirty="0" smtClean="0"/>
            <a:t>Ámbito  Socio-familiar</a:t>
          </a:r>
          <a:endParaRPr lang="es-ES" sz="2000" dirty="0"/>
        </a:p>
      </dgm:t>
    </dgm:pt>
    <dgm:pt modelId="{9829A77A-11E1-44D0-AA05-7BBAD5F108E1}" type="parTrans" cxnId="{74CECDA6-0BDD-4E09-BE00-E33682BCE132}">
      <dgm:prSet/>
      <dgm:spPr/>
      <dgm:t>
        <a:bodyPr/>
        <a:lstStyle/>
        <a:p>
          <a:endParaRPr lang="es-ES"/>
        </a:p>
      </dgm:t>
    </dgm:pt>
    <dgm:pt modelId="{62F92003-F0E4-4C2F-95F2-338EECFA82B8}" type="sibTrans" cxnId="{74CECDA6-0BDD-4E09-BE00-E33682BCE132}">
      <dgm:prSet/>
      <dgm:spPr/>
      <dgm:t>
        <a:bodyPr/>
        <a:lstStyle/>
        <a:p>
          <a:endParaRPr lang="es-ES"/>
        </a:p>
      </dgm:t>
    </dgm:pt>
    <dgm:pt modelId="{D77B3666-EDA8-466E-8165-55823C49AF7B}">
      <dgm:prSet phldrT="[Texto]" custT="1"/>
      <dgm:spPr/>
      <dgm:t>
        <a:bodyPr/>
        <a:lstStyle/>
        <a:p>
          <a:r>
            <a:rPr lang="es-ES" sz="1800" dirty="0" smtClean="0"/>
            <a:t>Apoyar prevención de dificultades</a:t>
          </a:r>
          <a:endParaRPr lang="es-ES" sz="1800" dirty="0"/>
        </a:p>
      </dgm:t>
    </dgm:pt>
    <dgm:pt modelId="{139D27EA-BA95-46AC-A34F-2EBBE1860A9D}" type="parTrans" cxnId="{63A40297-7BDE-4B11-95C4-EF76CC50D692}">
      <dgm:prSet/>
      <dgm:spPr/>
      <dgm:t>
        <a:bodyPr/>
        <a:lstStyle/>
        <a:p>
          <a:endParaRPr lang="es-ES"/>
        </a:p>
      </dgm:t>
    </dgm:pt>
    <dgm:pt modelId="{FB8D7723-3661-4A94-BD71-E0DA237B2010}" type="sibTrans" cxnId="{63A40297-7BDE-4B11-95C4-EF76CC50D692}">
      <dgm:prSet/>
      <dgm:spPr/>
      <dgm:t>
        <a:bodyPr/>
        <a:lstStyle/>
        <a:p>
          <a:endParaRPr lang="es-ES"/>
        </a:p>
      </dgm:t>
    </dgm:pt>
    <dgm:pt modelId="{5A204124-AACE-404E-858F-D2377FE01E55}">
      <dgm:prSet phldrT="[Texto]" custT="1"/>
      <dgm:spPr/>
      <dgm:t>
        <a:bodyPr/>
        <a:lstStyle/>
        <a:p>
          <a:r>
            <a:rPr lang="es-ES" sz="2000" dirty="0" smtClean="0"/>
            <a:t>Ámbito comunitario e institucional</a:t>
          </a:r>
          <a:endParaRPr lang="es-ES" sz="2000" dirty="0"/>
        </a:p>
      </dgm:t>
    </dgm:pt>
    <dgm:pt modelId="{B5164AE5-313E-41F1-8FB2-46A1C8136FDF}" type="parTrans" cxnId="{2717468E-341E-4CFA-A304-DED0E3D9C4B6}">
      <dgm:prSet/>
      <dgm:spPr/>
      <dgm:t>
        <a:bodyPr/>
        <a:lstStyle/>
        <a:p>
          <a:endParaRPr lang="es-ES"/>
        </a:p>
      </dgm:t>
    </dgm:pt>
    <dgm:pt modelId="{ED8F98BC-9C73-450D-B686-818C25B9394A}" type="sibTrans" cxnId="{2717468E-341E-4CFA-A304-DED0E3D9C4B6}">
      <dgm:prSet/>
      <dgm:spPr/>
      <dgm:t>
        <a:bodyPr/>
        <a:lstStyle/>
        <a:p>
          <a:endParaRPr lang="es-ES"/>
        </a:p>
      </dgm:t>
    </dgm:pt>
    <dgm:pt modelId="{2F4A8BEA-2786-479E-82FF-B45BA7DAD123}">
      <dgm:prSet phldrT="[Texto]" custT="1"/>
      <dgm:spPr/>
      <dgm:t>
        <a:bodyPr/>
        <a:lstStyle/>
        <a:p>
          <a:r>
            <a:rPr lang="es-ES" sz="1800" dirty="0" smtClean="0"/>
            <a:t>Participar en seguimiento del absentismo con colaboración de servicios externos</a:t>
          </a:r>
          <a:endParaRPr lang="es-ES" sz="1800" dirty="0"/>
        </a:p>
      </dgm:t>
    </dgm:pt>
    <dgm:pt modelId="{B9C8AB3F-263D-478A-B377-BC77D8A436BE}" type="parTrans" cxnId="{FC67B689-1B50-4623-99F3-91B611639861}">
      <dgm:prSet/>
      <dgm:spPr/>
      <dgm:t>
        <a:bodyPr/>
        <a:lstStyle/>
        <a:p>
          <a:endParaRPr lang="es-ES"/>
        </a:p>
      </dgm:t>
    </dgm:pt>
    <dgm:pt modelId="{6F25C327-3A4D-41C3-A8C0-A2D61E3A058D}" type="sibTrans" cxnId="{FC67B689-1B50-4623-99F3-91B611639861}">
      <dgm:prSet/>
      <dgm:spPr/>
      <dgm:t>
        <a:bodyPr/>
        <a:lstStyle/>
        <a:p>
          <a:endParaRPr lang="es-ES"/>
        </a:p>
      </dgm:t>
    </dgm:pt>
    <dgm:pt modelId="{5394136A-D35A-430C-AD37-C50BA6517C1D}">
      <dgm:prSet phldrT="[Texto]" custT="1"/>
      <dgm:spPr/>
      <dgm:t>
        <a:bodyPr/>
        <a:lstStyle/>
        <a:p>
          <a:r>
            <a:rPr lang="es-ES" sz="2000" dirty="0" smtClean="0"/>
            <a:t>Ámbito de apoyo y colaboración en planes del centro</a:t>
          </a:r>
          <a:endParaRPr lang="es-ES" sz="2000" dirty="0"/>
        </a:p>
      </dgm:t>
    </dgm:pt>
    <dgm:pt modelId="{AB1BF971-8577-4D20-B85A-1BEAF51A88A8}" type="parTrans" cxnId="{D3D212CD-FF45-40B7-BA0F-63D07A5936FD}">
      <dgm:prSet/>
      <dgm:spPr/>
      <dgm:t>
        <a:bodyPr/>
        <a:lstStyle/>
        <a:p>
          <a:endParaRPr lang="es-ES"/>
        </a:p>
      </dgm:t>
    </dgm:pt>
    <dgm:pt modelId="{13FE9B70-5BD1-4C17-8D88-352560BAD0FC}" type="sibTrans" cxnId="{D3D212CD-FF45-40B7-BA0F-63D07A5936FD}">
      <dgm:prSet/>
      <dgm:spPr/>
      <dgm:t>
        <a:bodyPr/>
        <a:lstStyle/>
        <a:p>
          <a:endParaRPr lang="es-ES"/>
        </a:p>
      </dgm:t>
    </dgm:pt>
    <dgm:pt modelId="{52DFFD51-6C2E-4DFC-9BDC-22683E4BB42B}">
      <dgm:prSet phldrT="[Texto]" custT="1"/>
      <dgm:spPr/>
      <dgm:t>
        <a:bodyPr/>
        <a:lstStyle/>
        <a:p>
          <a:r>
            <a:rPr lang="es-ES" sz="1800" dirty="0" smtClean="0"/>
            <a:t>Participar en evaluación psicopedagógica</a:t>
          </a:r>
          <a:endParaRPr lang="es-ES" sz="1800" dirty="0"/>
        </a:p>
      </dgm:t>
    </dgm:pt>
    <dgm:pt modelId="{2507CD70-F0B7-4CB2-B50B-DC297892C5EA}" type="parTrans" cxnId="{63C8E69D-87C6-44FC-A2FC-54C5AF7A21AE}">
      <dgm:prSet/>
      <dgm:spPr/>
      <dgm:t>
        <a:bodyPr/>
        <a:lstStyle/>
        <a:p>
          <a:endParaRPr lang="es-ES"/>
        </a:p>
      </dgm:t>
    </dgm:pt>
    <dgm:pt modelId="{6D20167A-E496-4762-900D-1F6A2D1C8DCC}" type="sibTrans" cxnId="{63C8E69D-87C6-44FC-A2FC-54C5AF7A21AE}">
      <dgm:prSet/>
      <dgm:spPr/>
      <dgm:t>
        <a:bodyPr/>
        <a:lstStyle/>
        <a:p>
          <a:endParaRPr lang="es-ES"/>
        </a:p>
      </dgm:t>
    </dgm:pt>
    <dgm:pt modelId="{B8284149-5CFA-44AC-AC25-B4DF8FE664E2}">
      <dgm:prSet phldrT="[Texto]" custT="1"/>
      <dgm:spPr/>
      <dgm:t>
        <a:bodyPr/>
        <a:lstStyle/>
        <a:p>
          <a:r>
            <a:rPr lang="es-ES" sz="1800" dirty="0" smtClean="0"/>
            <a:t>Asesorar e intervenir con familias</a:t>
          </a:r>
          <a:endParaRPr lang="es-ES" sz="1800" dirty="0"/>
        </a:p>
      </dgm:t>
    </dgm:pt>
    <dgm:pt modelId="{5B25C7D7-A8EF-4438-A1EA-5DBFF0481B35}" type="parTrans" cxnId="{E68598BC-F44D-4A4A-AC9A-E15EEEDC5998}">
      <dgm:prSet/>
      <dgm:spPr/>
    </dgm:pt>
    <dgm:pt modelId="{E2A89D78-3793-4159-AEA4-48E3DD776FC6}" type="sibTrans" cxnId="{E68598BC-F44D-4A4A-AC9A-E15EEEDC5998}">
      <dgm:prSet/>
      <dgm:spPr/>
    </dgm:pt>
    <dgm:pt modelId="{A1531341-A3C8-4E5A-A074-5727E30C0FA7}">
      <dgm:prSet phldrT="[Texto]" custT="1"/>
      <dgm:spPr/>
      <dgm:t>
        <a:bodyPr/>
        <a:lstStyle/>
        <a:p>
          <a:r>
            <a:rPr lang="es-ES" sz="1800" dirty="0" smtClean="0"/>
            <a:t>Mediar entre familias y centro educativo</a:t>
          </a:r>
          <a:endParaRPr lang="es-ES" sz="1800" dirty="0"/>
        </a:p>
      </dgm:t>
    </dgm:pt>
    <dgm:pt modelId="{0BB2A974-C427-44E3-B3F9-CC4A8F14222D}" type="parTrans" cxnId="{DB090A5F-0E9B-4B16-AF90-B0FB0827C364}">
      <dgm:prSet/>
      <dgm:spPr/>
    </dgm:pt>
    <dgm:pt modelId="{E6BA9160-E191-4225-A0F4-DB2E106FB67F}" type="sibTrans" cxnId="{DB090A5F-0E9B-4B16-AF90-B0FB0827C364}">
      <dgm:prSet/>
      <dgm:spPr/>
    </dgm:pt>
    <dgm:pt modelId="{0A124714-A8EE-4217-BCBB-D7CDFBA1C42F}">
      <dgm:prSet phldrT="[Texto]" custT="1"/>
      <dgm:spPr/>
      <dgm:t>
        <a:bodyPr/>
        <a:lstStyle/>
        <a:p>
          <a:r>
            <a:rPr lang="es-ES" sz="1800" dirty="0" smtClean="0"/>
            <a:t>Facilitar recursos al alumnado en desventaja</a:t>
          </a:r>
          <a:endParaRPr lang="es-ES" sz="1800" dirty="0"/>
        </a:p>
      </dgm:t>
    </dgm:pt>
    <dgm:pt modelId="{B3DE9CFE-8CEE-4010-AB62-E82D74DC03C2}" type="parTrans" cxnId="{80DE5E99-63DE-48B3-AF1E-F8028D59A615}">
      <dgm:prSet/>
      <dgm:spPr/>
    </dgm:pt>
    <dgm:pt modelId="{95B38E12-1DFA-4332-A83C-2061E9AB496C}" type="sibTrans" cxnId="{80DE5E99-63DE-48B3-AF1E-F8028D59A615}">
      <dgm:prSet/>
      <dgm:spPr/>
    </dgm:pt>
    <dgm:pt modelId="{23C178A4-BD13-4DF7-9F44-683CD983AF4D}">
      <dgm:prSet phldrT="[Texto]" custT="1"/>
      <dgm:spPr/>
      <dgm:t>
        <a:bodyPr/>
        <a:lstStyle/>
        <a:p>
          <a:endParaRPr lang="es-ES" sz="1800" dirty="0"/>
        </a:p>
      </dgm:t>
    </dgm:pt>
    <dgm:pt modelId="{BAE0D02B-BA68-4CC4-BE68-F5BF18FC20F4}" type="parTrans" cxnId="{92D901A5-D716-46AC-ABFC-7CB633F4156B}">
      <dgm:prSet/>
      <dgm:spPr/>
    </dgm:pt>
    <dgm:pt modelId="{22A63BCC-FAC0-419E-9B55-5C172E8ED18B}" type="sibTrans" cxnId="{92D901A5-D716-46AC-ABFC-7CB633F4156B}">
      <dgm:prSet/>
      <dgm:spPr/>
    </dgm:pt>
    <dgm:pt modelId="{A7C407F9-E7A0-4417-B49B-87CFB137974B}">
      <dgm:prSet phldrT="[Texto]" custT="1"/>
      <dgm:spPr/>
      <dgm:t>
        <a:bodyPr/>
        <a:lstStyle/>
        <a:p>
          <a:r>
            <a:rPr lang="es-ES" sz="1800" dirty="0" smtClean="0"/>
            <a:t>Colaborar con servicios externos en detección de necesidades de la zona</a:t>
          </a:r>
          <a:endParaRPr lang="es-ES" sz="1800" dirty="0"/>
        </a:p>
      </dgm:t>
    </dgm:pt>
    <dgm:pt modelId="{A3A68FF8-312C-41F3-A70C-D766C12C5755}" type="parTrans" cxnId="{88C9134D-A458-4BCD-A3E8-D356EADE6F7C}">
      <dgm:prSet/>
      <dgm:spPr/>
    </dgm:pt>
    <dgm:pt modelId="{1120B30A-D72B-448B-86A1-76FFF5E8ADB1}" type="sibTrans" cxnId="{88C9134D-A458-4BCD-A3E8-D356EADE6F7C}">
      <dgm:prSet/>
      <dgm:spPr/>
    </dgm:pt>
    <dgm:pt modelId="{C1F9D917-C38A-4781-9735-F59D686FE786}">
      <dgm:prSet phldrT="[Texto]" custT="1"/>
      <dgm:spPr/>
      <dgm:t>
        <a:bodyPr/>
        <a:lstStyle/>
        <a:p>
          <a:r>
            <a:rPr lang="es-ES" sz="1800" dirty="0" smtClean="0"/>
            <a:t>Colaborar en incorporar alumnado a programas</a:t>
          </a:r>
          <a:endParaRPr lang="es-ES" sz="1800" dirty="0"/>
        </a:p>
      </dgm:t>
    </dgm:pt>
    <dgm:pt modelId="{5C94AC31-31DA-45FF-B06E-D8F4BEC9935B}" type="parTrans" cxnId="{63DA8C31-F5CB-42CA-9052-E3D7CC8D764D}">
      <dgm:prSet/>
      <dgm:spPr/>
    </dgm:pt>
    <dgm:pt modelId="{E811E411-B071-4943-8FF1-FF9C5F4184D2}" type="sibTrans" cxnId="{63DA8C31-F5CB-42CA-9052-E3D7CC8D764D}">
      <dgm:prSet/>
      <dgm:spPr/>
    </dgm:pt>
    <dgm:pt modelId="{43D374B1-31C8-4BE6-8190-28C5B9EF36A8}">
      <dgm:prSet phldrT="[Texto]" custT="1"/>
      <dgm:spPr/>
      <dgm:t>
        <a:bodyPr/>
        <a:lstStyle/>
        <a:p>
          <a:r>
            <a:rPr lang="es-ES" sz="1800" dirty="0" smtClean="0"/>
            <a:t>Promover actuaciones en mejora de convivencia</a:t>
          </a:r>
          <a:endParaRPr lang="es-ES" sz="1800" dirty="0"/>
        </a:p>
      </dgm:t>
    </dgm:pt>
    <dgm:pt modelId="{D279C315-40A3-48A3-855E-6867C742CCD9}" type="parTrans" cxnId="{5CC2E050-5FA6-48DC-BAD1-775382870A4F}">
      <dgm:prSet/>
      <dgm:spPr/>
    </dgm:pt>
    <dgm:pt modelId="{D14B1B58-E634-4182-BD05-2769D7D805ED}" type="sibTrans" cxnId="{5CC2E050-5FA6-48DC-BAD1-775382870A4F}">
      <dgm:prSet/>
      <dgm:spPr/>
    </dgm:pt>
    <dgm:pt modelId="{1C898C28-EAE1-4C40-9B0A-ABE172391DA3}">
      <dgm:prSet phldrT="[Texto]" custT="1"/>
      <dgm:spPr/>
      <dgm:t>
        <a:bodyPr/>
        <a:lstStyle/>
        <a:p>
          <a:r>
            <a:rPr lang="es-ES" sz="1800" dirty="0" smtClean="0"/>
            <a:t>Colaborar en programas del centro</a:t>
          </a:r>
          <a:endParaRPr lang="es-ES" sz="1800" dirty="0"/>
        </a:p>
      </dgm:t>
    </dgm:pt>
    <dgm:pt modelId="{364131C5-1AC4-4BB6-9A04-D38CE126F2FB}" type="parTrans" cxnId="{CDF2544B-83F9-40E4-806D-57663979FEC1}">
      <dgm:prSet/>
      <dgm:spPr/>
    </dgm:pt>
    <dgm:pt modelId="{DCC159D0-AE5B-4EB9-BD4C-2D3AA38A308E}" type="sibTrans" cxnId="{CDF2544B-83F9-40E4-806D-57663979FEC1}">
      <dgm:prSet/>
      <dgm:spPr/>
    </dgm:pt>
    <dgm:pt modelId="{3556D6C1-6276-4662-9664-25ADB89C302C}" type="pres">
      <dgm:prSet presAssocID="{8B2B1DAD-41E2-4F84-9A22-A1AAF93EB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FBD3C97-4E75-4D59-A78D-CD691071436A}" type="pres">
      <dgm:prSet presAssocID="{4E5EEFCB-DC49-4E87-839D-083D854DBBD9}" presName="linNode" presStyleCnt="0"/>
      <dgm:spPr/>
    </dgm:pt>
    <dgm:pt modelId="{43D50FEB-2DBC-4937-A7F4-04141F17F629}" type="pres">
      <dgm:prSet presAssocID="{4E5EEFCB-DC49-4E87-839D-083D854DBBD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3B3368-DBC1-4D88-90D6-2D23FB31AE7D}" type="pres">
      <dgm:prSet presAssocID="{4E5EEFCB-DC49-4E87-839D-083D854DBBD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B5D6C4-87E2-4E6C-9E47-88E21DA07AC6}" type="pres">
      <dgm:prSet presAssocID="{62F92003-F0E4-4C2F-95F2-338EECFA82B8}" presName="sp" presStyleCnt="0"/>
      <dgm:spPr/>
    </dgm:pt>
    <dgm:pt modelId="{2AA8EAA7-4D1E-4873-AD18-FA87FE6FFEE2}" type="pres">
      <dgm:prSet presAssocID="{5A204124-AACE-404E-858F-D2377FE01E55}" presName="linNode" presStyleCnt="0"/>
      <dgm:spPr/>
    </dgm:pt>
    <dgm:pt modelId="{FEAA4BD7-F0B5-4BE2-B230-E930753FD248}" type="pres">
      <dgm:prSet presAssocID="{5A204124-AACE-404E-858F-D2377FE01E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674F59-BF0E-449E-A89E-E9BF0CC64E01}" type="pres">
      <dgm:prSet presAssocID="{5A204124-AACE-404E-858F-D2377FE01E55}" presName="descendantText" presStyleLbl="alignAccFollowNode1" presStyleIdx="1" presStyleCnt="3" custScaleX="99306" custScaleY="1233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90111E-95E5-453D-B667-A861D9DC63B5}" type="pres">
      <dgm:prSet presAssocID="{ED8F98BC-9C73-450D-B686-818C25B9394A}" presName="sp" presStyleCnt="0"/>
      <dgm:spPr/>
    </dgm:pt>
    <dgm:pt modelId="{A9D4B5D7-7B84-45C1-ADDB-1113B9210BC5}" type="pres">
      <dgm:prSet presAssocID="{5394136A-D35A-430C-AD37-C50BA6517C1D}" presName="linNode" presStyleCnt="0"/>
      <dgm:spPr/>
    </dgm:pt>
    <dgm:pt modelId="{4C372507-A95D-4F94-B1FC-EBBF9DAE51EF}" type="pres">
      <dgm:prSet presAssocID="{5394136A-D35A-430C-AD37-C50BA6517C1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577366-1A6F-42AF-8F56-1743CDC3D216}" type="pres">
      <dgm:prSet presAssocID="{5394136A-D35A-430C-AD37-C50BA6517C1D}" presName="descendantText" presStyleLbl="alignAccFollowNode1" presStyleIdx="2" presStyleCnt="3" custScaleX="96669" custScaleY="1224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91467F5-74EE-4B67-912C-42E1FBD5DB9D}" type="presOf" srcId="{2F4A8BEA-2786-479E-82FF-B45BA7DAD123}" destId="{CF674F59-BF0E-449E-A89E-E9BF0CC64E01}" srcOrd="0" destOrd="0" presId="urn:microsoft.com/office/officeart/2005/8/layout/vList5"/>
    <dgm:cxn modelId="{80DE5E99-63DE-48B3-AF1E-F8028D59A615}" srcId="{4E5EEFCB-DC49-4E87-839D-083D854DBBD9}" destId="{0A124714-A8EE-4217-BCBB-D7CDFBA1C42F}" srcOrd="3" destOrd="0" parTransId="{B3DE9CFE-8CEE-4010-AB62-E82D74DC03C2}" sibTransId="{95B38E12-1DFA-4332-A83C-2061E9AB496C}"/>
    <dgm:cxn modelId="{DCC057ED-29ED-4E11-AD51-DF55EDE21C6C}" type="presOf" srcId="{52DFFD51-6C2E-4DFC-9BDC-22683E4BB42B}" destId="{13577366-1A6F-42AF-8F56-1743CDC3D216}" srcOrd="0" destOrd="0" presId="urn:microsoft.com/office/officeart/2005/8/layout/vList5"/>
    <dgm:cxn modelId="{2217592C-FC7D-4053-949E-D3C0604155BD}" type="presOf" srcId="{C1F9D917-C38A-4781-9735-F59D686FE786}" destId="{13577366-1A6F-42AF-8F56-1743CDC3D216}" srcOrd="0" destOrd="1" presId="urn:microsoft.com/office/officeart/2005/8/layout/vList5"/>
    <dgm:cxn modelId="{DB090A5F-0E9B-4B16-AF90-B0FB0827C364}" srcId="{4E5EEFCB-DC49-4E87-839D-083D854DBBD9}" destId="{A1531341-A3C8-4E5A-A074-5727E30C0FA7}" srcOrd="2" destOrd="0" parTransId="{0BB2A974-C427-44E3-B3F9-CC4A8F14222D}" sibTransId="{E6BA9160-E191-4225-A0F4-DB2E106FB67F}"/>
    <dgm:cxn modelId="{FC67B689-1B50-4623-99F3-91B611639861}" srcId="{5A204124-AACE-404E-858F-D2377FE01E55}" destId="{2F4A8BEA-2786-479E-82FF-B45BA7DAD123}" srcOrd="0" destOrd="0" parTransId="{B9C8AB3F-263D-478A-B377-BC77D8A436BE}" sibTransId="{6F25C327-3A4D-41C3-A8C0-A2D61E3A058D}"/>
    <dgm:cxn modelId="{172EC318-EA5C-4DB1-A96C-ADBF3D90294F}" type="presOf" srcId="{23C178A4-BD13-4DF7-9F44-683CD983AF4D}" destId="{CF674F59-BF0E-449E-A89E-E9BF0CC64E01}" srcOrd="0" destOrd="2" presId="urn:microsoft.com/office/officeart/2005/8/layout/vList5"/>
    <dgm:cxn modelId="{63C8E69D-87C6-44FC-A2FC-54C5AF7A21AE}" srcId="{5394136A-D35A-430C-AD37-C50BA6517C1D}" destId="{52DFFD51-6C2E-4DFC-9BDC-22683E4BB42B}" srcOrd="0" destOrd="0" parTransId="{2507CD70-F0B7-4CB2-B50B-DC297892C5EA}" sibTransId="{6D20167A-E496-4762-900D-1F6A2D1C8DCC}"/>
    <dgm:cxn modelId="{1968AD73-9CFB-4411-BC30-FC430D2E533E}" type="presOf" srcId="{4E5EEFCB-DC49-4E87-839D-083D854DBBD9}" destId="{43D50FEB-2DBC-4937-A7F4-04141F17F629}" srcOrd="0" destOrd="0" presId="urn:microsoft.com/office/officeart/2005/8/layout/vList5"/>
    <dgm:cxn modelId="{3BA58329-52D1-494D-B3B9-AB073605878D}" type="presOf" srcId="{A1531341-A3C8-4E5A-A074-5727E30C0FA7}" destId="{AB3B3368-DBC1-4D88-90D6-2D23FB31AE7D}" srcOrd="0" destOrd="2" presId="urn:microsoft.com/office/officeart/2005/8/layout/vList5"/>
    <dgm:cxn modelId="{3F490FFD-004A-43E5-9FDA-D3276680EFFD}" type="presOf" srcId="{8B2B1DAD-41E2-4F84-9A22-A1AAF93EBE5C}" destId="{3556D6C1-6276-4662-9664-25ADB89C302C}" srcOrd="0" destOrd="0" presId="urn:microsoft.com/office/officeart/2005/8/layout/vList5"/>
    <dgm:cxn modelId="{92D901A5-D716-46AC-ABFC-7CB633F4156B}" srcId="{5A204124-AACE-404E-858F-D2377FE01E55}" destId="{23C178A4-BD13-4DF7-9F44-683CD983AF4D}" srcOrd="2" destOrd="0" parTransId="{BAE0D02B-BA68-4CC4-BE68-F5BF18FC20F4}" sibTransId="{22A63BCC-FAC0-419E-9B55-5C172E8ED18B}"/>
    <dgm:cxn modelId="{8F6DC803-8759-4E40-B556-52417D2D0F6D}" type="presOf" srcId="{B8284149-5CFA-44AC-AC25-B4DF8FE664E2}" destId="{AB3B3368-DBC1-4D88-90D6-2D23FB31AE7D}" srcOrd="0" destOrd="1" presId="urn:microsoft.com/office/officeart/2005/8/layout/vList5"/>
    <dgm:cxn modelId="{D50DDAE3-7577-45B3-AD58-B418029D1F4F}" type="presOf" srcId="{5394136A-D35A-430C-AD37-C50BA6517C1D}" destId="{4C372507-A95D-4F94-B1FC-EBBF9DAE51EF}" srcOrd="0" destOrd="0" presId="urn:microsoft.com/office/officeart/2005/8/layout/vList5"/>
    <dgm:cxn modelId="{CC374030-C9DB-4779-AA2A-C70CCBFA81FC}" type="presOf" srcId="{43D374B1-31C8-4BE6-8190-28C5B9EF36A8}" destId="{13577366-1A6F-42AF-8F56-1743CDC3D216}" srcOrd="0" destOrd="2" presId="urn:microsoft.com/office/officeart/2005/8/layout/vList5"/>
    <dgm:cxn modelId="{CDF2544B-83F9-40E4-806D-57663979FEC1}" srcId="{5394136A-D35A-430C-AD37-C50BA6517C1D}" destId="{1C898C28-EAE1-4C40-9B0A-ABE172391DA3}" srcOrd="3" destOrd="0" parTransId="{364131C5-1AC4-4BB6-9A04-D38CE126F2FB}" sibTransId="{DCC159D0-AE5B-4EB9-BD4C-2D3AA38A308E}"/>
    <dgm:cxn modelId="{D763A21E-DEF4-48FF-B483-F76A4110B521}" type="presOf" srcId="{1C898C28-EAE1-4C40-9B0A-ABE172391DA3}" destId="{13577366-1A6F-42AF-8F56-1743CDC3D216}" srcOrd="0" destOrd="3" presId="urn:microsoft.com/office/officeart/2005/8/layout/vList5"/>
    <dgm:cxn modelId="{5CC2E050-5FA6-48DC-BAD1-775382870A4F}" srcId="{5394136A-D35A-430C-AD37-C50BA6517C1D}" destId="{43D374B1-31C8-4BE6-8190-28C5B9EF36A8}" srcOrd="2" destOrd="0" parTransId="{D279C315-40A3-48A3-855E-6867C742CCD9}" sibTransId="{D14B1B58-E634-4182-BD05-2769D7D805ED}"/>
    <dgm:cxn modelId="{63DA8C31-F5CB-42CA-9052-E3D7CC8D764D}" srcId="{5394136A-D35A-430C-AD37-C50BA6517C1D}" destId="{C1F9D917-C38A-4781-9735-F59D686FE786}" srcOrd="1" destOrd="0" parTransId="{5C94AC31-31DA-45FF-B06E-D8F4BEC9935B}" sibTransId="{E811E411-B071-4943-8FF1-FF9C5F4184D2}"/>
    <dgm:cxn modelId="{6FAAEF3E-0CC4-4E8F-A149-8A3F9F5D2295}" type="presOf" srcId="{D77B3666-EDA8-466E-8165-55823C49AF7B}" destId="{AB3B3368-DBC1-4D88-90D6-2D23FB31AE7D}" srcOrd="0" destOrd="0" presId="urn:microsoft.com/office/officeart/2005/8/layout/vList5"/>
    <dgm:cxn modelId="{74CECDA6-0BDD-4E09-BE00-E33682BCE132}" srcId="{8B2B1DAD-41E2-4F84-9A22-A1AAF93EBE5C}" destId="{4E5EEFCB-DC49-4E87-839D-083D854DBBD9}" srcOrd="0" destOrd="0" parTransId="{9829A77A-11E1-44D0-AA05-7BBAD5F108E1}" sibTransId="{62F92003-F0E4-4C2F-95F2-338EECFA82B8}"/>
    <dgm:cxn modelId="{E68598BC-F44D-4A4A-AC9A-E15EEEDC5998}" srcId="{4E5EEFCB-DC49-4E87-839D-083D854DBBD9}" destId="{B8284149-5CFA-44AC-AC25-B4DF8FE664E2}" srcOrd="1" destOrd="0" parTransId="{5B25C7D7-A8EF-4438-A1EA-5DBFF0481B35}" sibTransId="{E2A89D78-3793-4159-AEA4-48E3DD776FC6}"/>
    <dgm:cxn modelId="{8C5417E9-90CC-47F5-88BB-9FF09147E05F}" type="presOf" srcId="{5A204124-AACE-404E-858F-D2377FE01E55}" destId="{FEAA4BD7-F0B5-4BE2-B230-E930753FD248}" srcOrd="0" destOrd="0" presId="urn:microsoft.com/office/officeart/2005/8/layout/vList5"/>
    <dgm:cxn modelId="{63A40297-7BDE-4B11-95C4-EF76CC50D692}" srcId="{4E5EEFCB-DC49-4E87-839D-083D854DBBD9}" destId="{D77B3666-EDA8-466E-8165-55823C49AF7B}" srcOrd="0" destOrd="0" parTransId="{139D27EA-BA95-46AC-A34F-2EBBE1860A9D}" sibTransId="{FB8D7723-3661-4A94-BD71-E0DA237B2010}"/>
    <dgm:cxn modelId="{10BE6516-86F3-4A37-9A56-A62AC1C7EE78}" type="presOf" srcId="{A7C407F9-E7A0-4417-B49B-87CFB137974B}" destId="{CF674F59-BF0E-449E-A89E-E9BF0CC64E01}" srcOrd="0" destOrd="1" presId="urn:microsoft.com/office/officeart/2005/8/layout/vList5"/>
    <dgm:cxn modelId="{88C9134D-A458-4BCD-A3E8-D356EADE6F7C}" srcId="{5A204124-AACE-404E-858F-D2377FE01E55}" destId="{A7C407F9-E7A0-4417-B49B-87CFB137974B}" srcOrd="1" destOrd="0" parTransId="{A3A68FF8-312C-41F3-A70C-D766C12C5755}" sibTransId="{1120B30A-D72B-448B-86A1-76FFF5E8ADB1}"/>
    <dgm:cxn modelId="{2717468E-341E-4CFA-A304-DED0E3D9C4B6}" srcId="{8B2B1DAD-41E2-4F84-9A22-A1AAF93EBE5C}" destId="{5A204124-AACE-404E-858F-D2377FE01E55}" srcOrd="1" destOrd="0" parTransId="{B5164AE5-313E-41F1-8FB2-46A1C8136FDF}" sibTransId="{ED8F98BC-9C73-450D-B686-818C25B9394A}"/>
    <dgm:cxn modelId="{AE63FE6A-54D5-411E-B03F-E140B3A373BD}" type="presOf" srcId="{0A124714-A8EE-4217-BCBB-D7CDFBA1C42F}" destId="{AB3B3368-DBC1-4D88-90D6-2D23FB31AE7D}" srcOrd="0" destOrd="3" presId="urn:microsoft.com/office/officeart/2005/8/layout/vList5"/>
    <dgm:cxn modelId="{D3D212CD-FF45-40B7-BA0F-63D07A5936FD}" srcId="{8B2B1DAD-41E2-4F84-9A22-A1AAF93EBE5C}" destId="{5394136A-D35A-430C-AD37-C50BA6517C1D}" srcOrd="2" destOrd="0" parTransId="{AB1BF971-8577-4D20-B85A-1BEAF51A88A8}" sibTransId="{13FE9B70-5BD1-4C17-8D88-352560BAD0FC}"/>
    <dgm:cxn modelId="{60D7CE63-2FED-4E18-BEC1-79D06FF1B5C7}" type="presParOf" srcId="{3556D6C1-6276-4662-9664-25ADB89C302C}" destId="{CFBD3C97-4E75-4D59-A78D-CD691071436A}" srcOrd="0" destOrd="0" presId="urn:microsoft.com/office/officeart/2005/8/layout/vList5"/>
    <dgm:cxn modelId="{FE54D700-88AD-423C-9FBB-4C6D34B469C7}" type="presParOf" srcId="{CFBD3C97-4E75-4D59-A78D-CD691071436A}" destId="{43D50FEB-2DBC-4937-A7F4-04141F17F629}" srcOrd="0" destOrd="0" presId="urn:microsoft.com/office/officeart/2005/8/layout/vList5"/>
    <dgm:cxn modelId="{17EDF931-DD95-4925-908B-D32FF7420784}" type="presParOf" srcId="{CFBD3C97-4E75-4D59-A78D-CD691071436A}" destId="{AB3B3368-DBC1-4D88-90D6-2D23FB31AE7D}" srcOrd="1" destOrd="0" presId="urn:microsoft.com/office/officeart/2005/8/layout/vList5"/>
    <dgm:cxn modelId="{27582DA0-EFA5-481D-9718-266E2EB7A1BD}" type="presParOf" srcId="{3556D6C1-6276-4662-9664-25ADB89C302C}" destId="{AAB5D6C4-87E2-4E6C-9E47-88E21DA07AC6}" srcOrd="1" destOrd="0" presId="urn:microsoft.com/office/officeart/2005/8/layout/vList5"/>
    <dgm:cxn modelId="{4BA8FC01-9F91-4851-89A9-53594A0511DC}" type="presParOf" srcId="{3556D6C1-6276-4662-9664-25ADB89C302C}" destId="{2AA8EAA7-4D1E-4873-AD18-FA87FE6FFEE2}" srcOrd="2" destOrd="0" presId="urn:microsoft.com/office/officeart/2005/8/layout/vList5"/>
    <dgm:cxn modelId="{6D2F60C7-5A46-40F1-84E6-ABE741F8C5E4}" type="presParOf" srcId="{2AA8EAA7-4D1E-4873-AD18-FA87FE6FFEE2}" destId="{FEAA4BD7-F0B5-4BE2-B230-E930753FD248}" srcOrd="0" destOrd="0" presId="urn:microsoft.com/office/officeart/2005/8/layout/vList5"/>
    <dgm:cxn modelId="{49396C8E-02A3-4E7E-9789-0DE8A96A3A3C}" type="presParOf" srcId="{2AA8EAA7-4D1E-4873-AD18-FA87FE6FFEE2}" destId="{CF674F59-BF0E-449E-A89E-E9BF0CC64E01}" srcOrd="1" destOrd="0" presId="urn:microsoft.com/office/officeart/2005/8/layout/vList5"/>
    <dgm:cxn modelId="{DCBF12B6-AA41-4A88-8782-0FAB8B22C7A7}" type="presParOf" srcId="{3556D6C1-6276-4662-9664-25ADB89C302C}" destId="{7690111E-95E5-453D-B667-A861D9DC63B5}" srcOrd="3" destOrd="0" presId="urn:microsoft.com/office/officeart/2005/8/layout/vList5"/>
    <dgm:cxn modelId="{7F550CCE-D0EB-4DF9-A361-77487FD1C9A5}" type="presParOf" srcId="{3556D6C1-6276-4662-9664-25ADB89C302C}" destId="{A9D4B5D7-7B84-45C1-ADDB-1113B9210BC5}" srcOrd="4" destOrd="0" presId="urn:microsoft.com/office/officeart/2005/8/layout/vList5"/>
    <dgm:cxn modelId="{33BD4695-9F61-4C33-99F5-683697F50BE0}" type="presParOf" srcId="{A9D4B5D7-7B84-45C1-ADDB-1113B9210BC5}" destId="{4C372507-A95D-4F94-B1FC-EBBF9DAE51EF}" srcOrd="0" destOrd="0" presId="urn:microsoft.com/office/officeart/2005/8/layout/vList5"/>
    <dgm:cxn modelId="{DD6A208B-4CEA-4C4E-BCA8-2BF126F1D7A4}" type="presParOf" srcId="{A9D4B5D7-7B84-45C1-ADDB-1113B9210BC5}" destId="{13577366-1A6F-42AF-8F56-1743CDC3D2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0CE0FC-148B-4AE1-B6B3-2CCD9ED9DCD1}">
      <dsp:nvSpPr>
        <dsp:cNvPr id="0" name=""/>
        <dsp:cNvSpPr/>
      </dsp:nvSpPr>
      <dsp:spPr>
        <a:xfrm>
          <a:off x="2915638" y="0"/>
          <a:ext cx="1668073" cy="145006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Comic Sans MS" pitchFamily="66" charset="0"/>
            </a:rPr>
            <a:t>Ciclos Formativos</a:t>
          </a:r>
          <a:endParaRPr lang="es-ES" sz="1600" kern="1200" dirty="0">
            <a:latin typeface="Comic Sans MS" pitchFamily="66" charset="0"/>
          </a:endParaRPr>
        </a:p>
      </dsp:txBody>
      <dsp:txXfrm>
        <a:off x="2915638" y="0"/>
        <a:ext cx="1668073" cy="1450069"/>
      </dsp:txXfrm>
    </dsp:sp>
    <dsp:sp modelId="{8A17C166-EFAF-4248-AD48-3B896CACDCDE}">
      <dsp:nvSpPr>
        <dsp:cNvPr id="0" name=""/>
        <dsp:cNvSpPr/>
      </dsp:nvSpPr>
      <dsp:spPr>
        <a:xfrm rot="20258409">
          <a:off x="4435673" y="2178907"/>
          <a:ext cx="350102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 rot="20258409">
        <a:off x="4435673" y="2178907"/>
        <a:ext cx="350102" cy="489398"/>
      </dsp:txXfrm>
    </dsp:sp>
    <dsp:sp modelId="{3A6EC300-129C-4D8C-B267-B7B45FDB1AC1}">
      <dsp:nvSpPr>
        <dsp:cNvPr id="0" name=""/>
        <dsp:cNvSpPr/>
      </dsp:nvSpPr>
      <dsp:spPr>
        <a:xfrm>
          <a:off x="4785067" y="1280024"/>
          <a:ext cx="1450069" cy="145006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Comic Sans MS" pitchFamily="66" charset="0"/>
            </a:rPr>
            <a:t>ADI</a:t>
          </a:r>
        </a:p>
      </dsp:txBody>
      <dsp:txXfrm>
        <a:off x="4785067" y="1280024"/>
        <a:ext cx="1450069" cy="1450069"/>
      </dsp:txXfrm>
    </dsp:sp>
    <dsp:sp modelId="{7851F1C0-F32A-4704-98AD-AFB9087C9469}">
      <dsp:nvSpPr>
        <dsp:cNvPr id="0" name=""/>
        <dsp:cNvSpPr/>
      </dsp:nvSpPr>
      <dsp:spPr>
        <a:xfrm rot="14402120" flipH="1">
          <a:off x="4252987" y="2957040"/>
          <a:ext cx="356841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 rot="14402120" flipH="1">
        <a:off x="4252987" y="2957040"/>
        <a:ext cx="356841" cy="489398"/>
      </dsp:txXfrm>
    </dsp:sp>
    <dsp:sp modelId="{3440B182-A931-4FFD-BBB9-37374CCFCDBD}">
      <dsp:nvSpPr>
        <dsp:cNvPr id="0" name=""/>
        <dsp:cNvSpPr/>
      </dsp:nvSpPr>
      <dsp:spPr>
        <a:xfrm>
          <a:off x="4112643" y="3349530"/>
          <a:ext cx="1450069" cy="1450069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Comic Sans MS" pitchFamily="66" charset="0"/>
            </a:rPr>
            <a:t>DO</a:t>
          </a:r>
        </a:p>
      </dsp:txBody>
      <dsp:txXfrm>
        <a:off x="4112643" y="3349530"/>
        <a:ext cx="1450069" cy="1450069"/>
      </dsp:txXfrm>
    </dsp:sp>
    <dsp:sp modelId="{7ADD2174-5170-47F2-A888-A2566DAD0C6D}">
      <dsp:nvSpPr>
        <dsp:cNvPr id="0" name=""/>
        <dsp:cNvSpPr/>
      </dsp:nvSpPr>
      <dsp:spPr>
        <a:xfrm rot="7326669">
          <a:off x="2959947" y="2971789"/>
          <a:ext cx="384746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 rot="7326669">
        <a:off x="2959947" y="2971789"/>
        <a:ext cx="384746" cy="489398"/>
      </dsp:txXfrm>
    </dsp:sp>
    <dsp:sp modelId="{2336AF0E-DF31-4F59-8C3A-D159E2610D9C}">
      <dsp:nvSpPr>
        <dsp:cNvPr id="0" name=""/>
        <dsp:cNvSpPr/>
      </dsp:nvSpPr>
      <dsp:spPr>
        <a:xfrm>
          <a:off x="1936636" y="3349530"/>
          <a:ext cx="1450069" cy="1450069"/>
        </a:xfrm>
        <a:prstGeom prst="ellipse">
          <a:avLst/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Comic Sans MS" pitchFamily="66" charset="0"/>
            </a:rPr>
            <a:t>EAT</a:t>
          </a:r>
        </a:p>
      </dsp:txBody>
      <dsp:txXfrm>
        <a:off x="1936636" y="3349530"/>
        <a:ext cx="1450069" cy="1450069"/>
      </dsp:txXfrm>
    </dsp:sp>
    <dsp:sp modelId="{4A6092B8-EC1A-4321-9453-78C472D52D7A}">
      <dsp:nvSpPr>
        <dsp:cNvPr id="0" name=""/>
        <dsp:cNvSpPr/>
      </dsp:nvSpPr>
      <dsp:spPr>
        <a:xfrm rot="12271901">
          <a:off x="2695248" y="2156184"/>
          <a:ext cx="422594" cy="4893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200" kern="1200"/>
        </a:p>
      </dsp:txBody>
      <dsp:txXfrm rot="12271901">
        <a:off x="2695248" y="2156184"/>
        <a:ext cx="422594" cy="489398"/>
      </dsp:txXfrm>
    </dsp:sp>
    <dsp:sp modelId="{99A926CC-CE96-463C-88A0-2519F85F6B9A}">
      <dsp:nvSpPr>
        <dsp:cNvPr id="0" name=""/>
        <dsp:cNvSpPr/>
      </dsp:nvSpPr>
      <dsp:spPr>
        <a:xfrm>
          <a:off x="1264213" y="1280024"/>
          <a:ext cx="1450069" cy="1450069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Comic Sans MS" pitchFamily="66" charset="0"/>
            </a:rPr>
            <a:t>EOEP</a:t>
          </a:r>
        </a:p>
      </dsp:txBody>
      <dsp:txXfrm>
        <a:off x="1264213" y="1280024"/>
        <a:ext cx="1450069" cy="1450069"/>
      </dsp:txXfrm>
    </dsp:sp>
    <dsp:sp modelId="{870DD508-927F-4C3F-B221-99C3487FCB65}">
      <dsp:nvSpPr>
        <dsp:cNvPr id="0" name=""/>
        <dsp:cNvSpPr/>
      </dsp:nvSpPr>
      <dsp:spPr>
        <a:xfrm rot="5401277" flipH="1">
          <a:off x="3597052" y="1409129"/>
          <a:ext cx="421645" cy="5759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 rot="5401277" flipH="1">
        <a:off x="3597052" y="1409129"/>
        <a:ext cx="421645" cy="5759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0B0E24-C197-480B-96B3-6FB6EA607423}">
      <dsp:nvSpPr>
        <dsp:cNvPr id="0" name=""/>
        <dsp:cNvSpPr/>
      </dsp:nvSpPr>
      <dsp:spPr>
        <a:xfrm>
          <a:off x="2506496" y="1244"/>
          <a:ext cx="2486356" cy="124317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omic Sans MS" pitchFamily="66" charset="0"/>
            </a:rPr>
            <a:t>Equipo Directivo</a:t>
          </a:r>
          <a:endParaRPr lang="es-ES" sz="2000" kern="1200" dirty="0">
            <a:latin typeface="Comic Sans MS" pitchFamily="66" charset="0"/>
          </a:endParaRPr>
        </a:p>
      </dsp:txBody>
      <dsp:txXfrm>
        <a:off x="2506496" y="1244"/>
        <a:ext cx="2486356" cy="1243178"/>
      </dsp:txXfrm>
    </dsp:sp>
    <dsp:sp modelId="{01352FC3-9EDF-4BB3-AC2C-2C5C9941809D}">
      <dsp:nvSpPr>
        <dsp:cNvPr id="0" name=""/>
        <dsp:cNvSpPr/>
      </dsp:nvSpPr>
      <dsp:spPr>
        <a:xfrm rot="3600000">
          <a:off x="4128485" y="2182743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3600000">
        <a:off x="4128485" y="2182743"/>
        <a:ext cx="1294821" cy="435112"/>
      </dsp:txXfrm>
    </dsp:sp>
    <dsp:sp modelId="{80EF8519-8D68-4EAA-95BA-5FA24EDD3666}">
      <dsp:nvSpPr>
        <dsp:cNvPr id="0" name=""/>
        <dsp:cNvSpPr/>
      </dsp:nvSpPr>
      <dsp:spPr>
        <a:xfrm>
          <a:off x="4558938" y="3556177"/>
          <a:ext cx="2486356" cy="12431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omic Sans MS" pitchFamily="66" charset="0"/>
            </a:rPr>
            <a:t>Tutores</a:t>
          </a:r>
          <a:endParaRPr lang="es-ES" sz="2000" kern="1200" dirty="0">
            <a:latin typeface="Comic Sans MS" pitchFamily="66" charset="0"/>
          </a:endParaRPr>
        </a:p>
      </dsp:txBody>
      <dsp:txXfrm>
        <a:off x="4558938" y="3556177"/>
        <a:ext cx="2486356" cy="1243178"/>
      </dsp:txXfrm>
    </dsp:sp>
    <dsp:sp modelId="{87E8BA2C-19DC-4AAD-9AE9-BA80849B61A2}">
      <dsp:nvSpPr>
        <dsp:cNvPr id="0" name=""/>
        <dsp:cNvSpPr/>
      </dsp:nvSpPr>
      <dsp:spPr>
        <a:xfrm rot="10800000">
          <a:off x="3102264" y="3960210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0800000">
        <a:off x="3102264" y="3960210"/>
        <a:ext cx="1294821" cy="435112"/>
      </dsp:txXfrm>
    </dsp:sp>
    <dsp:sp modelId="{D8E2E57D-67D3-4360-A01B-573D2C190383}">
      <dsp:nvSpPr>
        <dsp:cNvPr id="0" name=""/>
        <dsp:cNvSpPr/>
      </dsp:nvSpPr>
      <dsp:spPr>
        <a:xfrm>
          <a:off x="454055" y="3556177"/>
          <a:ext cx="2486356" cy="124317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Comic Sans MS" pitchFamily="66" charset="0"/>
            </a:rPr>
            <a:t>Departamento Orientación</a:t>
          </a:r>
          <a:endParaRPr lang="es-ES" sz="2000" kern="1200" dirty="0">
            <a:latin typeface="Comic Sans MS" pitchFamily="66" charset="0"/>
          </a:endParaRPr>
        </a:p>
      </dsp:txBody>
      <dsp:txXfrm>
        <a:off x="454055" y="3556177"/>
        <a:ext cx="2486356" cy="1243178"/>
      </dsp:txXfrm>
    </dsp:sp>
    <dsp:sp modelId="{8F76C911-1D3F-4BA6-8433-8ACC9100C14A}">
      <dsp:nvSpPr>
        <dsp:cNvPr id="0" name=""/>
        <dsp:cNvSpPr/>
      </dsp:nvSpPr>
      <dsp:spPr>
        <a:xfrm rot="18000000">
          <a:off x="2076043" y="2182743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900" kern="1200"/>
        </a:p>
      </dsp:txBody>
      <dsp:txXfrm rot="18000000">
        <a:off x="2076043" y="2182743"/>
        <a:ext cx="1294821" cy="4351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3B3368-DBC1-4D88-90D6-2D23FB31AE7D}">
      <dsp:nvSpPr>
        <dsp:cNvPr id="0" name=""/>
        <dsp:cNvSpPr/>
      </dsp:nvSpPr>
      <dsp:spPr>
        <a:xfrm rot="5400000">
          <a:off x="4480730" y="-1623913"/>
          <a:ext cx="1237654" cy="4799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Apoyar prevención de dificultades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Asesorar e intervenir con familias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Mediar entre familias y centro educativo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Facilitar recursos al alumnado en desventaja</a:t>
          </a:r>
          <a:endParaRPr lang="es-ES" sz="1800" kern="1200" dirty="0"/>
        </a:p>
      </dsp:txBody>
      <dsp:txXfrm rot="5400000">
        <a:off x="4480730" y="-1623913"/>
        <a:ext cx="1237654" cy="4799584"/>
      </dsp:txXfrm>
    </dsp:sp>
    <dsp:sp modelId="{43D50FEB-2DBC-4937-A7F4-04141F17F629}">
      <dsp:nvSpPr>
        <dsp:cNvPr id="0" name=""/>
        <dsp:cNvSpPr/>
      </dsp:nvSpPr>
      <dsp:spPr>
        <a:xfrm>
          <a:off x="0" y="2344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Ámbito  Socio-familiar</a:t>
          </a:r>
          <a:endParaRPr lang="es-ES" sz="2000" kern="1200" dirty="0"/>
        </a:p>
      </dsp:txBody>
      <dsp:txXfrm>
        <a:off x="0" y="2344"/>
        <a:ext cx="2699766" cy="1547068"/>
      </dsp:txXfrm>
    </dsp:sp>
    <dsp:sp modelId="{CF674F59-BF0E-449E-A89E-E9BF0CC64E01}">
      <dsp:nvSpPr>
        <dsp:cNvPr id="0" name=""/>
        <dsp:cNvSpPr/>
      </dsp:nvSpPr>
      <dsp:spPr>
        <a:xfrm rot="5400000">
          <a:off x="4319282" y="17162"/>
          <a:ext cx="1527241" cy="47662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Participar en seguimiento del absentismo con colaboración de servicios externos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Colaborar con servicios externos en detección de necesidades de la zona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/>
        </a:p>
      </dsp:txBody>
      <dsp:txXfrm rot="5400000">
        <a:off x="4319282" y="17162"/>
        <a:ext cx="1527241" cy="4766274"/>
      </dsp:txXfrm>
    </dsp:sp>
    <dsp:sp modelId="{FEAA4BD7-F0B5-4BE2-B230-E930753FD248}">
      <dsp:nvSpPr>
        <dsp:cNvPr id="0" name=""/>
        <dsp:cNvSpPr/>
      </dsp:nvSpPr>
      <dsp:spPr>
        <a:xfrm>
          <a:off x="0" y="1626765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Ámbito comunitario e institucional</a:t>
          </a:r>
          <a:endParaRPr lang="es-ES" sz="2000" kern="1200" dirty="0"/>
        </a:p>
      </dsp:txBody>
      <dsp:txXfrm>
        <a:off x="0" y="1626765"/>
        <a:ext cx="2699766" cy="1547068"/>
      </dsp:txXfrm>
    </dsp:sp>
    <dsp:sp modelId="{13577366-1A6F-42AF-8F56-1743CDC3D216}">
      <dsp:nvSpPr>
        <dsp:cNvPr id="0" name=""/>
        <dsp:cNvSpPr/>
      </dsp:nvSpPr>
      <dsp:spPr>
        <a:xfrm rot="5400000">
          <a:off x="4261984" y="1704866"/>
          <a:ext cx="1515273" cy="46397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Participar en evaluación psicopedagógica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Colaborar en incorporar alumnado a programas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Promover actuaciones en mejora de convivencia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Colaborar en programas del centro</a:t>
          </a:r>
          <a:endParaRPr lang="es-ES" sz="1800" kern="1200" dirty="0"/>
        </a:p>
      </dsp:txBody>
      <dsp:txXfrm rot="5400000">
        <a:off x="4261984" y="1704866"/>
        <a:ext cx="1515273" cy="4639709"/>
      </dsp:txXfrm>
    </dsp:sp>
    <dsp:sp modelId="{4C372507-A95D-4F94-B1FC-EBBF9DAE51EF}">
      <dsp:nvSpPr>
        <dsp:cNvPr id="0" name=""/>
        <dsp:cNvSpPr/>
      </dsp:nvSpPr>
      <dsp:spPr>
        <a:xfrm>
          <a:off x="0" y="3251187"/>
          <a:ext cx="2699766" cy="1547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Ámbito de apoyo y colaboración en planes del centro</a:t>
          </a:r>
          <a:endParaRPr lang="es-ES" sz="2000" kern="1200" dirty="0"/>
        </a:p>
      </dsp:txBody>
      <dsp:txXfrm>
        <a:off x="0" y="3251187"/>
        <a:ext cx="2699766" cy="154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F85F4-3E4F-4ACE-9259-4D7FC5F8BFF4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51DC-BC88-4C16-BF0E-AA02F98416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PTSC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451DC-BC88-4C16-BF0E-AA02F984161F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F980DA-FAA2-49E1-ADA0-70FEF211CE4C}" type="datetimeFigureOut">
              <a:rPr lang="es-ES" smtClean="0"/>
              <a:pPr/>
              <a:t>20/12/2017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EC6679-6298-42F7-8D04-987627CC0C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Profesor de Servicios a la 		Comunidad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Orden EDU/21/2006, de 24 marzo por la que se establecen las funciones de los diferentes profesionales y órganos, en el ámbito de atención a la diversidad, en los Centros Educativos de Cantabria.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000" b="1" u="sng" dirty="0" smtClean="0"/>
              <a:t>Apoyo al Plan de Orientación Académico y Profesional</a:t>
            </a:r>
            <a:r>
              <a:rPr lang="es-ES" sz="2000" dirty="0" smtClean="0"/>
              <a:t>:</a:t>
            </a:r>
          </a:p>
          <a:p>
            <a:pPr lvl="1"/>
            <a:r>
              <a:rPr lang="es-ES" sz="2000" dirty="0" smtClean="0"/>
              <a:t>Programa de transición de Educación Primaria a Educación Secundaria:</a:t>
            </a:r>
          </a:p>
          <a:p>
            <a:pPr lvl="2"/>
            <a:r>
              <a:rPr lang="es-ES" sz="2000" dirty="0" smtClean="0"/>
              <a:t>Se llevara a cabo con los alumnos de </a:t>
            </a:r>
            <a:r>
              <a:rPr lang="es-ES" sz="2000" dirty="0" smtClean="0"/>
              <a:t>6º </a:t>
            </a:r>
            <a:r>
              <a:rPr lang="es-ES" sz="2000" dirty="0" smtClean="0"/>
              <a:t>de E:primaria</a:t>
            </a:r>
          </a:p>
          <a:p>
            <a:pPr lvl="1"/>
            <a:r>
              <a:rPr lang="es-ES" sz="2000" dirty="0" smtClean="0"/>
              <a:t>Asesorar a familias en situación de desventaja de los recursos educativos de la zona</a:t>
            </a:r>
          </a:p>
          <a:p>
            <a:pPr lvl="1"/>
            <a:r>
              <a:rPr lang="es-ES" sz="2000" dirty="0" smtClean="0"/>
              <a:t>Tramitación de recursos</a:t>
            </a:r>
          </a:p>
          <a:p>
            <a:pPr lvl="1"/>
            <a:r>
              <a:rPr lang="es-ES" sz="2000" dirty="0" smtClean="0"/>
              <a:t>Coordinación con los IES de referencia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PTSC en el D.O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PTSC en D.O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Departamento de Orientación está formado por:</a:t>
            </a:r>
          </a:p>
          <a:p>
            <a:pPr lvl="1"/>
            <a:r>
              <a:rPr lang="es-ES" dirty="0" smtClean="0"/>
              <a:t>Orientador/a</a:t>
            </a:r>
          </a:p>
          <a:p>
            <a:pPr lvl="1"/>
            <a:r>
              <a:rPr lang="es-ES" dirty="0" smtClean="0"/>
              <a:t>PTSC</a:t>
            </a:r>
          </a:p>
          <a:p>
            <a:pPr lvl="1"/>
            <a:r>
              <a:rPr lang="es-ES" dirty="0" smtClean="0"/>
              <a:t>AL</a:t>
            </a:r>
          </a:p>
          <a:p>
            <a:pPr lvl="1"/>
            <a:r>
              <a:rPr lang="es-ES" dirty="0" smtClean="0"/>
              <a:t>PT</a:t>
            </a:r>
          </a:p>
          <a:p>
            <a:pPr lvl="1"/>
            <a:r>
              <a:rPr lang="es-ES" dirty="0" smtClean="0"/>
              <a:t>Profesor de ámbito científico técnico</a:t>
            </a:r>
          </a:p>
          <a:p>
            <a:pPr lvl="1"/>
            <a:r>
              <a:rPr lang="es-ES" dirty="0" smtClean="0"/>
              <a:t>Profesor de ámbito sociolingüístico</a:t>
            </a:r>
          </a:p>
          <a:p>
            <a:pPr lvl="1"/>
            <a:r>
              <a:rPr lang="es-ES" dirty="0" smtClean="0"/>
              <a:t>Maestro de compensatoria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PTSC en D.O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400" dirty="0" smtClean="0"/>
          </a:p>
          <a:p>
            <a:r>
              <a:rPr lang="es-ES" sz="2400" dirty="0" smtClean="0"/>
              <a:t>El objetivo es colaborar en la mejora de la atención de la atención a la diversidad, mediante la intervención directa en la comunidad educativa: alumnado, profesorado y familias, potenciando y promoviendo el máximo aprovechamiento de los recursos del alumnado y del medio escolar y familiar, así como actuando en el medio social en el que éste inmerso.</a:t>
            </a:r>
            <a:endParaRPr lang="es-E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 smtClean="0"/>
              <a:t>Funciones del PTSC en Departamento</a:t>
            </a:r>
            <a:br>
              <a:rPr lang="es-ES" sz="2800" dirty="0" smtClean="0"/>
            </a:br>
            <a:r>
              <a:rPr lang="es-ES" sz="2800" dirty="0" smtClean="0"/>
              <a:t> (Orden EDU/21/2006-Art.20)</a:t>
            </a:r>
            <a:endParaRPr lang="es-ES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Dónde puede trabajar el PTSC?</a:t>
            </a:r>
            <a:endParaRPr lang="es-ES" sz="2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4714876" y="3500438"/>
            <a:ext cx="10715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786314" y="371475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omic Sans MS" pitchFamily="66" charset="0"/>
              </a:rPr>
              <a:t>PTSC</a:t>
            </a:r>
            <a:endParaRPr lang="es-E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PTSC en Ciclos Formativos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Ciclos Superiores</a:t>
            </a:r>
          </a:p>
          <a:p>
            <a:pPr lvl="1"/>
            <a:r>
              <a:rPr lang="es-ES" dirty="0" smtClean="0"/>
              <a:t>Animación Sociocultural</a:t>
            </a:r>
          </a:p>
          <a:p>
            <a:pPr lvl="1"/>
            <a:r>
              <a:rPr lang="es-ES" dirty="0" smtClean="0"/>
              <a:t>Educación Infantil</a:t>
            </a:r>
          </a:p>
          <a:p>
            <a:pPr lvl="1"/>
            <a:r>
              <a:rPr lang="es-ES" dirty="0" smtClean="0"/>
              <a:t>Integración Social</a:t>
            </a:r>
          </a:p>
          <a:p>
            <a:pPr lvl="1"/>
            <a:r>
              <a:rPr lang="es-ES" dirty="0" smtClean="0"/>
              <a:t>Interpretación de la Lengua de signos</a:t>
            </a:r>
          </a:p>
          <a:p>
            <a:r>
              <a:rPr lang="es-ES" dirty="0" smtClean="0"/>
              <a:t>Ciclos de Grado Medio</a:t>
            </a:r>
          </a:p>
          <a:p>
            <a:pPr lvl="1"/>
            <a:r>
              <a:rPr lang="es-ES" dirty="0" smtClean="0"/>
              <a:t>Atención Socio sanitaria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ES_tradnl" dirty="0" smtClean="0"/>
              <a:t>Los EOEP están formados por orientadores y </a:t>
            </a:r>
            <a:r>
              <a:rPr lang="es-ES_tradnl" dirty="0" err="1" smtClean="0"/>
              <a:t>ptsc</a:t>
            </a:r>
            <a:r>
              <a:rPr lang="es-ES_tradnl" dirty="0" smtClean="0"/>
              <a:t> siendo el trabajo por tanto interdisciplinar</a:t>
            </a:r>
          </a:p>
          <a:p>
            <a:pPr>
              <a:buFontTx/>
              <a:buChar char="-"/>
            </a:pPr>
            <a:r>
              <a:rPr lang="es-ES_tradnl" dirty="0" smtClean="0"/>
              <a:t>El Plan </a:t>
            </a:r>
            <a:r>
              <a:rPr lang="es-ES_tradnl" dirty="0" smtClean="0"/>
              <a:t>de actuación </a:t>
            </a:r>
            <a:r>
              <a:rPr lang="es-ES_tradnl" dirty="0" smtClean="0"/>
              <a:t>del </a:t>
            </a:r>
            <a:r>
              <a:rPr lang="es-ES_tradnl" dirty="0" err="1" smtClean="0"/>
              <a:t>pts</a:t>
            </a:r>
            <a:r>
              <a:rPr lang="es-ES_tradnl" dirty="0" err="1" smtClean="0"/>
              <a:t>c</a:t>
            </a:r>
            <a:r>
              <a:rPr lang="es-ES_tradnl" dirty="0" smtClean="0"/>
              <a:t> y orientador en un centro preferente se </a:t>
            </a:r>
            <a:r>
              <a:rPr lang="es-ES_tradnl" dirty="0" smtClean="0"/>
              <a:t> basa en las  </a:t>
            </a:r>
            <a:r>
              <a:rPr lang="es-ES_tradnl" dirty="0" smtClean="0"/>
              <a:t>a las instrucciones que </a:t>
            </a:r>
            <a:r>
              <a:rPr lang="es-ES_tradnl" dirty="0" smtClean="0"/>
              <a:t>dicta la </a:t>
            </a:r>
            <a:r>
              <a:rPr lang="es-ES_tradnl" dirty="0" err="1" smtClean="0"/>
              <a:t>consejeria</a:t>
            </a:r>
            <a:r>
              <a:rPr lang="es-ES_tradnl" dirty="0" smtClean="0"/>
              <a:t>.</a:t>
            </a:r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s-ES" dirty="0" smtClean="0"/>
              <a:t>Las actuaciones se desarrollaran en relación a los distintos ámbitos; apoyo al proceso enseñanza-aprendizaje, apoyo al plan de acción tutorial y apoyo al proceso de orientación académica y profesional.</a:t>
            </a:r>
          </a:p>
          <a:p>
            <a:pPr hangingPunct="0"/>
            <a:r>
              <a:rPr lang="es-ES" i="1" dirty="0" smtClean="0"/>
              <a:t>Prioritariamente el PTSC actuará  con alumnado en situación de desventaja socio-educativa y sus familias.</a:t>
            </a:r>
            <a:endParaRPr lang="es-ES" dirty="0" smtClean="0"/>
          </a:p>
          <a:p>
            <a:pPr hangingPunct="0"/>
            <a:r>
              <a:rPr lang="es-ES" dirty="0" smtClean="0"/>
              <a:t>Todas las actuaciones </a:t>
            </a:r>
            <a:r>
              <a:rPr lang="es-ES" dirty="0" smtClean="0"/>
              <a:t>se </a:t>
            </a:r>
            <a:r>
              <a:rPr lang="es-ES" dirty="0" smtClean="0"/>
              <a:t>harán en colaboración y coordinación con el Orientador del centro y Equipo Directivo del mismo.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s-ES" sz="9200" b="1" u="sng" dirty="0" smtClean="0"/>
              <a:t>Apoyo al Plan de Acción Tutorial</a:t>
            </a:r>
            <a:r>
              <a:rPr lang="es-ES" dirty="0" smtClean="0"/>
              <a:t>:</a:t>
            </a:r>
          </a:p>
          <a:p>
            <a:pPr lvl="0"/>
            <a:endParaRPr lang="es-ES_tradnl" sz="2400" dirty="0" smtClean="0"/>
          </a:p>
          <a:p>
            <a:pPr lvl="0"/>
            <a:r>
              <a:rPr lang="es-ES_tradnl" sz="8000" b="1" dirty="0" smtClean="0"/>
              <a:t> Coordinación con los tutores en relación a alumnado en desventaja socioeducativa o dificultad socio-educativa:</a:t>
            </a:r>
          </a:p>
          <a:p>
            <a:pPr lvl="1"/>
            <a:r>
              <a:rPr lang="es-ES" sz="8000" dirty="0" smtClean="0"/>
              <a:t>Asesorar a tutores en colaboración con el orientador en estrategias educativas</a:t>
            </a:r>
          </a:p>
          <a:p>
            <a:pPr lvl="1"/>
            <a:r>
              <a:rPr lang="es-ES" sz="8000" dirty="0" smtClean="0"/>
              <a:t>Apoyar  y colaborar con el tutor en las reuniones con las familias</a:t>
            </a:r>
          </a:p>
          <a:p>
            <a:pPr lvl="1"/>
            <a:r>
              <a:rPr lang="es-ES" sz="8000" dirty="0" smtClean="0"/>
              <a:t>Proporcionar pautas y programas de actuación en el contexto socio-familiar</a:t>
            </a:r>
          </a:p>
          <a:p>
            <a:pPr lvl="1">
              <a:buNone/>
            </a:pPr>
            <a:endParaRPr lang="es-ES_tradnl" sz="7600" dirty="0" smtClean="0"/>
          </a:p>
          <a:p>
            <a:pPr lvl="0"/>
            <a:r>
              <a:rPr lang="es-ES_tradnl" sz="8000" b="1" dirty="0" smtClean="0"/>
              <a:t>Intervención a nivel familiar:</a:t>
            </a:r>
          </a:p>
          <a:p>
            <a:pPr lvl="1"/>
            <a:r>
              <a:rPr lang="es-ES" sz="8000" dirty="0" smtClean="0"/>
              <a:t>Potenciar las relaciones de los padres con la escuela para que el proceso educativo tenga continuidad en la familia</a:t>
            </a:r>
          </a:p>
          <a:p>
            <a:pPr lvl="1"/>
            <a:r>
              <a:rPr lang="es-ES" sz="8000" dirty="0" smtClean="0"/>
              <a:t>Asesoramiento a familias a nivel de recursos de la zona y recursos educativos:</a:t>
            </a:r>
          </a:p>
          <a:p>
            <a:pPr lvl="2"/>
            <a:r>
              <a:rPr lang="es-ES" sz="8000" dirty="0" smtClean="0"/>
              <a:t>Informar , valorar y tramitar becas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/>
            <a:r>
              <a:rPr lang="es-ES" sz="8000" dirty="0" smtClean="0"/>
              <a:t>Programas a nivel familiar en relación a:</a:t>
            </a:r>
          </a:p>
          <a:p>
            <a:pPr lvl="2"/>
            <a:r>
              <a:rPr lang="es-ES" sz="7600" dirty="0" smtClean="0"/>
              <a:t>Hábitos de autonomía; sueño, alimentación, control de esfínteres…</a:t>
            </a:r>
          </a:p>
          <a:p>
            <a:pPr lvl="2"/>
            <a:r>
              <a:rPr lang="es-ES" sz="7600" dirty="0" smtClean="0"/>
              <a:t>Normas y limites</a:t>
            </a:r>
          </a:p>
          <a:p>
            <a:pPr lvl="2"/>
            <a:r>
              <a:rPr lang="es-ES" sz="7600" dirty="0" smtClean="0"/>
              <a:t>Premios y castigo</a:t>
            </a:r>
          </a:p>
          <a:p>
            <a:pPr lvl="2"/>
            <a:r>
              <a:rPr lang="es-ES" sz="8000" dirty="0" smtClean="0"/>
              <a:t>Habilidades sociales y comportamiento</a:t>
            </a:r>
            <a:endParaRPr lang="es-ES_tradnl" sz="8000" dirty="0" smtClean="0"/>
          </a:p>
          <a:p>
            <a:pPr lvl="1"/>
            <a:r>
              <a:rPr lang="es-ES" sz="7600" dirty="0" smtClean="0"/>
              <a:t>Asesorar en estrategias educativas a las familia</a:t>
            </a:r>
          </a:p>
          <a:p>
            <a:pPr lvl="1">
              <a:buNone/>
            </a:pPr>
            <a:endParaRPr lang="es-ES_tradnl" sz="8000" b="1" dirty="0" smtClean="0"/>
          </a:p>
          <a:p>
            <a:pPr lvl="0">
              <a:buNone/>
            </a:pPr>
            <a:r>
              <a:rPr lang="es-ES" sz="8000" b="1" dirty="0" smtClean="0"/>
              <a:t>. Intervención con alumnado:</a:t>
            </a:r>
          </a:p>
          <a:p>
            <a:pPr lvl="0">
              <a:buNone/>
            </a:pPr>
            <a:r>
              <a:rPr lang="es-ES" sz="8000" dirty="0" smtClean="0"/>
              <a:t>	- Tutorías </a:t>
            </a:r>
            <a:r>
              <a:rPr lang="es-ES" sz="8000" dirty="0" smtClean="0"/>
              <a:t>individualizadas/seguimiento</a:t>
            </a:r>
            <a:endParaRPr lang="es-ES" sz="8000" dirty="0" smtClean="0"/>
          </a:p>
          <a:p>
            <a:pPr hangingPunct="0">
              <a:buNone/>
            </a:pPr>
            <a:r>
              <a:rPr lang="es-ES" sz="6200" dirty="0" smtClean="0"/>
              <a:t> </a:t>
            </a:r>
          </a:p>
          <a:p>
            <a:pPr lvl="0"/>
            <a:r>
              <a:rPr lang="es-ES" sz="8000" b="1" dirty="0" smtClean="0"/>
              <a:t>Actuar, colaborar y detectar situaciones de desprotección infantil:</a:t>
            </a:r>
          </a:p>
          <a:p>
            <a:pPr lvl="1"/>
            <a:r>
              <a:rPr lang="es-ES" sz="8000" dirty="0" smtClean="0"/>
              <a:t>Detectar indicadores de riesgo q puedan ayudar a prevenir procesos o situaciones de inadaptación social</a:t>
            </a:r>
          </a:p>
          <a:p>
            <a:pPr lvl="1">
              <a:buNone/>
            </a:pPr>
            <a:r>
              <a:rPr lang="es-ES" sz="8000" dirty="0" smtClean="0"/>
              <a:t>- Asesorar en relación al manejo del manual de notificación desde el sistema educativo; informar ,sensibilizar y formar sobre ellos</a:t>
            </a:r>
            <a:r>
              <a:rPr lang="es-ES" sz="6200" dirty="0" smtClean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000" b="1" dirty="0" smtClean="0"/>
              <a:t>Plan Regional de Prevención del Absentismo y el Abandono Escolar</a:t>
            </a:r>
          </a:p>
          <a:p>
            <a:pPr lvl="1"/>
            <a:r>
              <a:rPr lang="es-ES" sz="2000" dirty="0" smtClean="0"/>
              <a:t>Participar directamente en el control del absentismo como en las actuaciones especificas con las familias ,los centros y otras instituciones que colaboren</a:t>
            </a:r>
          </a:p>
          <a:p>
            <a:pPr lvl="0"/>
            <a:r>
              <a:rPr lang="es-ES" sz="2000" b="1" dirty="0" smtClean="0"/>
              <a:t> Relación y coordinación con otros servicios</a:t>
            </a:r>
            <a:r>
              <a:rPr lang="es-ES" sz="2000" dirty="0" smtClean="0"/>
              <a:t>: </a:t>
            </a:r>
          </a:p>
          <a:p>
            <a:pPr lvl="1"/>
            <a:r>
              <a:rPr lang="es-ES" sz="2000" dirty="0" smtClean="0"/>
              <a:t>Coordinar con servicios sociales de la zona</a:t>
            </a:r>
          </a:p>
          <a:p>
            <a:pPr lvl="1"/>
            <a:r>
              <a:rPr lang="es-ES" sz="2000" dirty="0" smtClean="0"/>
              <a:t>Coordinar con servicios especializados</a:t>
            </a:r>
          </a:p>
          <a:p>
            <a:pPr lvl="1" hangingPunct="0"/>
            <a:r>
              <a:rPr lang="es-ES" sz="2000" dirty="0" smtClean="0"/>
              <a:t>Coordinar con servicios educativos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PTSC EN EOEP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ES" sz="2900" b="1" u="sng" dirty="0" smtClean="0"/>
              <a:t>Apoyo al proceso de enseñanza-aprendizaje</a:t>
            </a:r>
            <a:r>
              <a:rPr lang="es-ES" sz="2900" dirty="0" smtClean="0"/>
              <a:t>:</a:t>
            </a:r>
          </a:p>
          <a:p>
            <a:pPr lvl="0"/>
            <a:r>
              <a:rPr lang="es-ES" sz="2900" dirty="0" smtClean="0"/>
              <a:t>Participación y colaboración cuando sea requerido en el seguimiento del PAD, del Proyecto Educativo y de otros planes del centro, para responder adecuadamente a la diversidad del alumnado.</a:t>
            </a:r>
          </a:p>
          <a:p>
            <a:pPr lvl="0"/>
            <a:r>
              <a:rPr lang="es-ES" sz="2900" dirty="0" smtClean="0"/>
              <a:t>Participación en la evaluación psicopedagógica prioritariamente con alumnado en situación de desventaja socio-educativa:</a:t>
            </a:r>
          </a:p>
          <a:p>
            <a:pPr lvl="1"/>
            <a:r>
              <a:rPr lang="es-ES" sz="2900" dirty="0" smtClean="0"/>
              <a:t>Recabar la historia familiar, social……</a:t>
            </a:r>
          </a:p>
          <a:p>
            <a:pPr lvl="0"/>
            <a:r>
              <a:rPr lang="es-ES" sz="2900" dirty="0" smtClean="0"/>
              <a:t>Programa de intervención familiar a través de cuentos, cuyos objetivos principales son:</a:t>
            </a:r>
          </a:p>
          <a:p>
            <a:pPr lvl="1"/>
            <a:r>
              <a:rPr lang="es-ES" sz="2900" dirty="0" smtClean="0"/>
              <a:t>Estimular el lenguaje infantil</a:t>
            </a:r>
          </a:p>
          <a:p>
            <a:pPr lvl="1"/>
            <a:r>
              <a:rPr lang="es-ES" sz="2900" dirty="0" smtClean="0"/>
              <a:t>Favorecer y potenciar la implicación de las familias en el proceso educativo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</TotalTime>
  <Words>710</Words>
  <Application>Microsoft Office PowerPoint</Application>
  <PresentationFormat>Presentación en pantalla (4:3)</PresentationFormat>
  <Paragraphs>109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Solsticio</vt:lpstr>
      <vt:lpstr>Profesor de Servicios a la   Comunidad</vt:lpstr>
      <vt:lpstr>Dónde puede trabajar el PTSC?</vt:lpstr>
      <vt:lpstr>El PTSC en Ciclos Formativos</vt:lpstr>
      <vt:lpstr>PTSC EN EOEP</vt:lpstr>
      <vt:lpstr>PTSC EN EOEP</vt:lpstr>
      <vt:lpstr>PTSC EN EOEP</vt:lpstr>
      <vt:lpstr>PTSC EN EOEP</vt:lpstr>
      <vt:lpstr>PTSC EN EOEP</vt:lpstr>
      <vt:lpstr>PTSC EN EOEP</vt:lpstr>
      <vt:lpstr>PTSC EN EOEP</vt:lpstr>
      <vt:lpstr>El PTSC en el D.O</vt:lpstr>
      <vt:lpstr>PTSC en D.O</vt:lpstr>
      <vt:lpstr>PTSC en D.O</vt:lpstr>
      <vt:lpstr>Funciones del PTSC en Departamento  (Orden EDU/21/2006-Art.20)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 de Servicios a la Comunidad</dc:title>
  <dc:creator>USUARIO</dc:creator>
  <cp:lastModifiedBy>USUARIO</cp:lastModifiedBy>
  <cp:revision>31</cp:revision>
  <dcterms:created xsi:type="dcterms:W3CDTF">2017-12-14T07:19:01Z</dcterms:created>
  <dcterms:modified xsi:type="dcterms:W3CDTF">2017-12-20T09:27:10Z</dcterms:modified>
</cp:coreProperties>
</file>